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1" r:id="rId1"/>
    <p:sldMasterId id="2147484448" r:id="rId2"/>
    <p:sldMasterId id="2147484460" r:id="rId3"/>
    <p:sldMasterId id="2147484478" r:id="rId4"/>
    <p:sldMasterId id="2147484490" r:id="rId5"/>
  </p:sldMasterIdLst>
  <p:notesMasterIdLst>
    <p:notesMasterId r:id="rId36"/>
  </p:notesMasterIdLst>
  <p:handoutMasterIdLst>
    <p:handoutMasterId r:id="rId37"/>
  </p:handoutMasterIdLst>
  <p:sldIdLst>
    <p:sldId id="292" r:id="rId6"/>
    <p:sldId id="381" r:id="rId7"/>
    <p:sldId id="320" r:id="rId8"/>
    <p:sldId id="365" r:id="rId9"/>
    <p:sldId id="321" r:id="rId10"/>
    <p:sldId id="382" r:id="rId11"/>
    <p:sldId id="372" r:id="rId12"/>
    <p:sldId id="383" r:id="rId13"/>
    <p:sldId id="319" r:id="rId14"/>
    <p:sldId id="318" r:id="rId15"/>
    <p:sldId id="384" r:id="rId16"/>
    <p:sldId id="385" r:id="rId17"/>
    <p:sldId id="352" r:id="rId18"/>
    <p:sldId id="353" r:id="rId19"/>
    <p:sldId id="380" r:id="rId20"/>
    <p:sldId id="355" r:id="rId21"/>
    <p:sldId id="363" r:id="rId22"/>
    <p:sldId id="362" r:id="rId23"/>
    <p:sldId id="356" r:id="rId24"/>
    <p:sldId id="357" r:id="rId25"/>
    <p:sldId id="358" r:id="rId26"/>
    <p:sldId id="359" r:id="rId27"/>
    <p:sldId id="373" r:id="rId28"/>
    <p:sldId id="374" r:id="rId29"/>
    <p:sldId id="378" r:id="rId30"/>
    <p:sldId id="377" r:id="rId31"/>
    <p:sldId id="277" r:id="rId32"/>
    <p:sldId id="259" r:id="rId33"/>
    <p:sldId id="261" r:id="rId34"/>
    <p:sldId id="379" r:id="rId35"/>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0202"/>
    <a:srgbClr val="FF964F"/>
    <a:srgbClr val="FFFF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41"/>
    <p:restoredTop sz="94737"/>
  </p:normalViewPr>
  <p:slideViewPr>
    <p:cSldViewPr>
      <p:cViewPr varScale="1">
        <p:scale>
          <a:sx n="182" d="100"/>
          <a:sy n="182" d="100"/>
        </p:scale>
        <p:origin x="3568"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0CCC30-223F-4103-86EF-B033EE9D7B5C}" type="doc">
      <dgm:prSet loTypeId="urn:microsoft.com/office/officeart/2018/2/layout/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2A6A7806-1AA6-49B7-AF8E-D3A2249DB1F7}">
      <dgm:prSet/>
      <dgm:spPr/>
      <dgm:t>
        <a:bodyPr/>
        <a:lstStyle/>
        <a:p>
          <a:pPr>
            <a:defRPr b="1"/>
          </a:pPr>
          <a:r>
            <a:rPr lang="en-US" dirty="0"/>
            <a:t>Food and Beverage / Retail Software </a:t>
          </a:r>
        </a:p>
      </dgm:t>
    </dgm:pt>
    <dgm:pt modelId="{A99391F3-F0AE-4254-830B-607C0C0840AD}" type="parTrans" cxnId="{93C8FF24-6E0E-414D-BDD5-80570D3816ED}">
      <dgm:prSet/>
      <dgm:spPr/>
      <dgm:t>
        <a:bodyPr/>
        <a:lstStyle/>
        <a:p>
          <a:endParaRPr lang="en-US"/>
        </a:p>
      </dgm:t>
    </dgm:pt>
    <dgm:pt modelId="{4E73871F-3F14-47F5-A9A2-B5CD4416F0BC}" type="sibTrans" cxnId="{93C8FF24-6E0E-414D-BDD5-80570D3816ED}">
      <dgm:prSet/>
      <dgm:spPr/>
      <dgm:t>
        <a:bodyPr/>
        <a:lstStyle/>
        <a:p>
          <a:endParaRPr lang="en-US"/>
        </a:p>
      </dgm:t>
    </dgm:pt>
    <dgm:pt modelId="{65AFDDC6-3441-4E22-B06C-ED78172C4908}">
      <dgm:prSet/>
      <dgm:spPr/>
      <dgm:t>
        <a:bodyPr/>
        <a:lstStyle/>
        <a:p>
          <a:r>
            <a:rPr lang="en-US"/>
            <a:t>Software: Android Studio</a:t>
          </a:r>
        </a:p>
      </dgm:t>
    </dgm:pt>
    <dgm:pt modelId="{BBE2434A-C19E-47F7-841C-84253A0D1D0C}" type="parTrans" cxnId="{D855576C-1052-432C-B3D5-0388740C8353}">
      <dgm:prSet/>
      <dgm:spPr/>
      <dgm:t>
        <a:bodyPr/>
        <a:lstStyle/>
        <a:p>
          <a:endParaRPr lang="en-US"/>
        </a:p>
      </dgm:t>
    </dgm:pt>
    <dgm:pt modelId="{EB4F32BA-E39F-4E93-A7BC-4DCFEE491064}" type="sibTrans" cxnId="{D855576C-1052-432C-B3D5-0388740C8353}">
      <dgm:prSet/>
      <dgm:spPr/>
      <dgm:t>
        <a:bodyPr/>
        <a:lstStyle/>
        <a:p>
          <a:endParaRPr lang="en-US"/>
        </a:p>
      </dgm:t>
    </dgm:pt>
    <dgm:pt modelId="{3A8F3797-4BE2-40D8-B5A5-9985BA81E52A}">
      <dgm:prSet/>
      <dgm:spPr/>
      <dgm:t>
        <a:bodyPr/>
        <a:lstStyle/>
        <a:p>
          <a:r>
            <a:rPr lang="en-US"/>
            <a:t>Server: MySQL</a:t>
          </a:r>
        </a:p>
      </dgm:t>
    </dgm:pt>
    <dgm:pt modelId="{690E7805-7256-4690-900C-CB0A31F8F395}" type="parTrans" cxnId="{72C062A6-F23B-4FBB-91C0-8BD4D370460B}">
      <dgm:prSet/>
      <dgm:spPr/>
      <dgm:t>
        <a:bodyPr/>
        <a:lstStyle/>
        <a:p>
          <a:endParaRPr lang="en-US"/>
        </a:p>
      </dgm:t>
    </dgm:pt>
    <dgm:pt modelId="{44235A7D-34E5-48D1-8A53-2C6045D588BC}" type="sibTrans" cxnId="{72C062A6-F23B-4FBB-91C0-8BD4D370460B}">
      <dgm:prSet/>
      <dgm:spPr/>
      <dgm:t>
        <a:bodyPr/>
        <a:lstStyle/>
        <a:p>
          <a:endParaRPr lang="en-US"/>
        </a:p>
      </dgm:t>
    </dgm:pt>
    <dgm:pt modelId="{223072DD-0E71-4EDE-A91E-09D34D845562}">
      <dgm:prSet/>
      <dgm:spPr/>
      <dgm:t>
        <a:bodyPr/>
        <a:lstStyle/>
        <a:p>
          <a:r>
            <a:rPr lang="en-US" dirty="0"/>
            <a:t>Worked on UI and worked to add functionality and new features</a:t>
          </a:r>
        </a:p>
        <a:p>
          <a:r>
            <a:rPr lang="en-US" dirty="0"/>
            <a:t>Fix bugs</a:t>
          </a:r>
        </a:p>
        <a:p>
          <a:endParaRPr lang="en-US" dirty="0"/>
        </a:p>
      </dgm:t>
    </dgm:pt>
    <dgm:pt modelId="{9435776A-B67E-45FA-ABBE-1A32F70FE3B1}" type="parTrans" cxnId="{94C5B028-DCF9-4BBE-8310-AA5A06C8FDE7}">
      <dgm:prSet/>
      <dgm:spPr/>
      <dgm:t>
        <a:bodyPr/>
        <a:lstStyle/>
        <a:p>
          <a:endParaRPr lang="en-US"/>
        </a:p>
      </dgm:t>
    </dgm:pt>
    <dgm:pt modelId="{C8779938-9E9D-45E5-8AB4-FA481848C611}" type="sibTrans" cxnId="{94C5B028-DCF9-4BBE-8310-AA5A06C8FDE7}">
      <dgm:prSet/>
      <dgm:spPr/>
      <dgm:t>
        <a:bodyPr/>
        <a:lstStyle/>
        <a:p>
          <a:endParaRPr lang="en-US"/>
        </a:p>
      </dgm:t>
    </dgm:pt>
    <dgm:pt modelId="{8857EDE1-88C3-4DE5-A9AC-C990E5F84FD8}">
      <dgm:prSet/>
      <dgm:spPr/>
      <dgm:t>
        <a:bodyPr/>
        <a:lstStyle/>
        <a:p>
          <a:pPr>
            <a:defRPr b="1"/>
          </a:pPr>
          <a:r>
            <a:rPr lang="en-US"/>
            <a:t>Lib Project</a:t>
          </a:r>
        </a:p>
      </dgm:t>
    </dgm:pt>
    <dgm:pt modelId="{046743AF-347B-4EF8-B6D0-82110EA62356}" type="parTrans" cxnId="{C46C55D0-7290-4614-87C1-9A5AC4290474}">
      <dgm:prSet/>
      <dgm:spPr/>
      <dgm:t>
        <a:bodyPr/>
        <a:lstStyle/>
        <a:p>
          <a:endParaRPr lang="en-US"/>
        </a:p>
      </dgm:t>
    </dgm:pt>
    <dgm:pt modelId="{66F16315-C9A6-42A5-9426-949F92181977}" type="sibTrans" cxnId="{C46C55D0-7290-4614-87C1-9A5AC4290474}">
      <dgm:prSet/>
      <dgm:spPr/>
      <dgm:t>
        <a:bodyPr/>
        <a:lstStyle/>
        <a:p>
          <a:endParaRPr lang="en-US"/>
        </a:p>
      </dgm:t>
    </dgm:pt>
    <dgm:pt modelId="{9A13F76A-C280-4EA0-B461-1DA6649CB95C}">
      <dgm:prSet/>
      <dgm:spPr/>
      <dgm:t>
        <a:bodyPr/>
        <a:lstStyle/>
        <a:p>
          <a:r>
            <a:rPr lang="en-US" dirty="0"/>
            <a:t>Work on developing library that would send information to various hardware devices</a:t>
          </a:r>
        </a:p>
        <a:p>
          <a:r>
            <a:rPr lang="en-US" dirty="0"/>
            <a:t>Work with code on both sides to tweak it so it follows the specs</a:t>
          </a:r>
        </a:p>
      </dgm:t>
    </dgm:pt>
    <dgm:pt modelId="{6359C317-8B20-42D2-9864-D49F5B6E9B5E}" type="parTrans" cxnId="{A8EFF463-E03B-40C2-91A8-19B7098BA8E9}">
      <dgm:prSet/>
      <dgm:spPr/>
      <dgm:t>
        <a:bodyPr/>
        <a:lstStyle/>
        <a:p>
          <a:endParaRPr lang="en-US"/>
        </a:p>
      </dgm:t>
    </dgm:pt>
    <dgm:pt modelId="{5BCE3F62-5F16-4F74-97AB-3A8F20F59723}" type="sibTrans" cxnId="{A8EFF463-E03B-40C2-91A8-19B7098BA8E9}">
      <dgm:prSet/>
      <dgm:spPr/>
      <dgm:t>
        <a:bodyPr/>
        <a:lstStyle/>
        <a:p>
          <a:endParaRPr lang="en-US"/>
        </a:p>
      </dgm:t>
    </dgm:pt>
    <dgm:pt modelId="{A08566FB-C500-44D9-926B-80F0B040A0A8}">
      <dgm:prSet/>
      <dgm:spPr/>
      <dgm:t>
        <a:bodyPr/>
        <a:lstStyle/>
        <a:p>
          <a:r>
            <a:rPr lang="en-US" dirty="0"/>
            <a:t>Actually released lib to other software houses for internal testing</a:t>
          </a:r>
        </a:p>
      </dgm:t>
    </dgm:pt>
    <dgm:pt modelId="{B6E869B4-BBE6-4ADD-81C6-42C153235858}" type="parTrans" cxnId="{D3CEB46D-D72D-4545-9FDE-7BBA001DF392}">
      <dgm:prSet/>
      <dgm:spPr/>
      <dgm:t>
        <a:bodyPr/>
        <a:lstStyle/>
        <a:p>
          <a:endParaRPr lang="en-US"/>
        </a:p>
      </dgm:t>
    </dgm:pt>
    <dgm:pt modelId="{00A3C684-D5A0-4A16-A5BA-7DE12E512A32}" type="sibTrans" cxnId="{D3CEB46D-D72D-4545-9FDE-7BBA001DF392}">
      <dgm:prSet/>
      <dgm:spPr/>
      <dgm:t>
        <a:bodyPr/>
        <a:lstStyle/>
        <a:p>
          <a:endParaRPr lang="en-US"/>
        </a:p>
      </dgm:t>
    </dgm:pt>
    <dgm:pt modelId="{4B7CCC9F-0B40-4546-8EE8-3F70BF2155DC}" type="pres">
      <dgm:prSet presAssocID="{4A0CCC30-223F-4103-86EF-B033EE9D7B5C}" presName="root" presStyleCnt="0">
        <dgm:presLayoutVars>
          <dgm:dir/>
          <dgm:resizeHandles val="exact"/>
        </dgm:presLayoutVars>
      </dgm:prSet>
      <dgm:spPr/>
    </dgm:pt>
    <dgm:pt modelId="{E6E4C3F1-ADCF-4F2C-9131-7323CB0AF3A9}" type="pres">
      <dgm:prSet presAssocID="{2A6A7806-1AA6-49B7-AF8E-D3A2249DB1F7}" presName="compNode" presStyleCnt="0"/>
      <dgm:spPr/>
    </dgm:pt>
    <dgm:pt modelId="{ECE59146-4AB2-4E72-9C08-3AF4FB7B693E}" type="pres">
      <dgm:prSet presAssocID="{2A6A7806-1AA6-49B7-AF8E-D3A2249DB1F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D0432553-A98F-4CDC-9F9D-29E9F8D28223}" type="pres">
      <dgm:prSet presAssocID="{2A6A7806-1AA6-49B7-AF8E-D3A2249DB1F7}" presName="iconSpace" presStyleCnt="0"/>
      <dgm:spPr/>
    </dgm:pt>
    <dgm:pt modelId="{92AD387A-BEA9-49E1-9BB8-660E2A91B114}" type="pres">
      <dgm:prSet presAssocID="{2A6A7806-1AA6-49B7-AF8E-D3A2249DB1F7}" presName="parTx" presStyleLbl="revTx" presStyleIdx="0" presStyleCnt="4">
        <dgm:presLayoutVars>
          <dgm:chMax val="0"/>
          <dgm:chPref val="0"/>
        </dgm:presLayoutVars>
      </dgm:prSet>
      <dgm:spPr/>
    </dgm:pt>
    <dgm:pt modelId="{4064375D-E22B-4480-934E-5F9E773EE665}" type="pres">
      <dgm:prSet presAssocID="{2A6A7806-1AA6-49B7-AF8E-D3A2249DB1F7}" presName="txSpace" presStyleCnt="0"/>
      <dgm:spPr/>
    </dgm:pt>
    <dgm:pt modelId="{3ECF8106-1A32-4E3A-BA42-D36F85F64AA8}" type="pres">
      <dgm:prSet presAssocID="{2A6A7806-1AA6-49B7-AF8E-D3A2249DB1F7}" presName="desTx" presStyleLbl="revTx" presStyleIdx="1" presStyleCnt="4">
        <dgm:presLayoutVars/>
      </dgm:prSet>
      <dgm:spPr/>
    </dgm:pt>
    <dgm:pt modelId="{EF5A70C9-FE2E-460C-8772-9653BFC87B2B}" type="pres">
      <dgm:prSet presAssocID="{4E73871F-3F14-47F5-A9A2-B5CD4416F0BC}" presName="sibTrans" presStyleCnt="0"/>
      <dgm:spPr/>
    </dgm:pt>
    <dgm:pt modelId="{BFB202EB-EF0C-4E19-BCDA-D018D0809042}" type="pres">
      <dgm:prSet presAssocID="{8857EDE1-88C3-4DE5-A9AC-C990E5F84FD8}" presName="compNode" presStyleCnt="0"/>
      <dgm:spPr/>
    </dgm:pt>
    <dgm:pt modelId="{2942E429-E548-4A91-BBFD-AF4236576334}" type="pres">
      <dgm:prSet presAssocID="{8857EDE1-88C3-4DE5-A9AC-C990E5F84FD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ptop"/>
        </a:ext>
      </dgm:extLst>
    </dgm:pt>
    <dgm:pt modelId="{260C1166-1378-423C-9E32-8B48A10051A7}" type="pres">
      <dgm:prSet presAssocID="{8857EDE1-88C3-4DE5-A9AC-C990E5F84FD8}" presName="iconSpace" presStyleCnt="0"/>
      <dgm:spPr/>
    </dgm:pt>
    <dgm:pt modelId="{9364C97F-BA49-4E6B-9969-44F48C65BD5C}" type="pres">
      <dgm:prSet presAssocID="{8857EDE1-88C3-4DE5-A9AC-C990E5F84FD8}" presName="parTx" presStyleLbl="revTx" presStyleIdx="2" presStyleCnt="4">
        <dgm:presLayoutVars>
          <dgm:chMax val="0"/>
          <dgm:chPref val="0"/>
        </dgm:presLayoutVars>
      </dgm:prSet>
      <dgm:spPr/>
    </dgm:pt>
    <dgm:pt modelId="{3133555D-A633-4DD1-96DA-CD6C6D3CEF64}" type="pres">
      <dgm:prSet presAssocID="{8857EDE1-88C3-4DE5-A9AC-C990E5F84FD8}" presName="txSpace" presStyleCnt="0"/>
      <dgm:spPr/>
    </dgm:pt>
    <dgm:pt modelId="{84B22A7C-29E1-4FDE-B95B-00F3B16792D8}" type="pres">
      <dgm:prSet presAssocID="{8857EDE1-88C3-4DE5-A9AC-C990E5F84FD8}" presName="desTx" presStyleLbl="revTx" presStyleIdx="3" presStyleCnt="4">
        <dgm:presLayoutVars/>
      </dgm:prSet>
      <dgm:spPr/>
    </dgm:pt>
  </dgm:ptLst>
  <dgm:cxnLst>
    <dgm:cxn modelId="{1AF3041A-7E09-4C33-AE7B-3CDA7BA93350}" type="presOf" srcId="{A08566FB-C500-44D9-926B-80F0B040A0A8}" destId="{84B22A7C-29E1-4FDE-B95B-00F3B16792D8}" srcOrd="0" destOrd="1" presId="urn:microsoft.com/office/officeart/2018/2/layout/IconLabelDescriptionList"/>
    <dgm:cxn modelId="{104CE122-AAF2-407E-B5DD-B26C2DE784CE}" type="presOf" srcId="{4A0CCC30-223F-4103-86EF-B033EE9D7B5C}" destId="{4B7CCC9F-0B40-4546-8EE8-3F70BF2155DC}" srcOrd="0" destOrd="0" presId="urn:microsoft.com/office/officeart/2018/2/layout/IconLabelDescriptionList"/>
    <dgm:cxn modelId="{93C8FF24-6E0E-414D-BDD5-80570D3816ED}" srcId="{4A0CCC30-223F-4103-86EF-B033EE9D7B5C}" destId="{2A6A7806-1AA6-49B7-AF8E-D3A2249DB1F7}" srcOrd="0" destOrd="0" parTransId="{A99391F3-F0AE-4254-830B-607C0C0840AD}" sibTransId="{4E73871F-3F14-47F5-A9A2-B5CD4416F0BC}"/>
    <dgm:cxn modelId="{23B9FD25-9978-4F14-B2C1-25469F7F5985}" type="presOf" srcId="{65AFDDC6-3441-4E22-B06C-ED78172C4908}" destId="{3ECF8106-1A32-4E3A-BA42-D36F85F64AA8}" srcOrd="0" destOrd="0" presId="urn:microsoft.com/office/officeart/2018/2/layout/IconLabelDescriptionList"/>
    <dgm:cxn modelId="{94C5B028-DCF9-4BBE-8310-AA5A06C8FDE7}" srcId="{2A6A7806-1AA6-49B7-AF8E-D3A2249DB1F7}" destId="{223072DD-0E71-4EDE-A91E-09D34D845562}" srcOrd="2" destOrd="0" parTransId="{9435776A-B67E-45FA-ABBE-1A32F70FE3B1}" sibTransId="{C8779938-9E9D-45E5-8AB4-FA481848C611}"/>
    <dgm:cxn modelId="{E50A1F30-C8E9-4A51-B5EC-06B49012BBEE}" type="presOf" srcId="{223072DD-0E71-4EDE-A91E-09D34D845562}" destId="{3ECF8106-1A32-4E3A-BA42-D36F85F64AA8}" srcOrd="0" destOrd="2" presId="urn:microsoft.com/office/officeart/2018/2/layout/IconLabelDescriptionList"/>
    <dgm:cxn modelId="{A8EFF463-E03B-40C2-91A8-19B7098BA8E9}" srcId="{8857EDE1-88C3-4DE5-A9AC-C990E5F84FD8}" destId="{9A13F76A-C280-4EA0-B461-1DA6649CB95C}" srcOrd="0" destOrd="0" parTransId="{6359C317-8B20-42D2-9864-D49F5B6E9B5E}" sibTransId="{5BCE3F62-5F16-4F74-97AB-3A8F20F59723}"/>
    <dgm:cxn modelId="{D855576C-1052-432C-B3D5-0388740C8353}" srcId="{2A6A7806-1AA6-49B7-AF8E-D3A2249DB1F7}" destId="{65AFDDC6-3441-4E22-B06C-ED78172C4908}" srcOrd="0" destOrd="0" parTransId="{BBE2434A-C19E-47F7-841C-84253A0D1D0C}" sibTransId="{EB4F32BA-E39F-4E93-A7BC-4DCFEE491064}"/>
    <dgm:cxn modelId="{D3CEB46D-D72D-4545-9FDE-7BBA001DF392}" srcId="{8857EDE1-88C3-4DE5-A9AC-C990E5F84FD8}" destId="{A08566FB-C500-44D9-926B-80F0B040A0A8}" srcOrd="1" destOrd="0" parTransId="{B6E869B4-BBE6-4ADD-81C6-42C153235858}" sibTransId="{00A3C684-D5A0-4A16-A5BA-7DE12E512A32}"/>
    <dgm:cxn modelId="{EC549580-B254-413D-A960-CCC9BCA123D4}" type="presOf" srcId="{8857EDE1-88C3-4DE5-A9AC-C990E5F84FD8}" destId="{9364C97F-BA49-4E6B-9969-44F48C65BD5C}" srcOrd="0" destOrd="0" presId="urn:microsoft.com/office/officeart/2018/2/layout/IconLabelDescriptionList"/>
    <dgm:cxn modelId="{7AAEBA97-62A5-4714-BFF4-44B72CA72C09}" type="presOf" srcId="{9A13F76A-C280-4EA0-B461-1DA6649CB95C}" destId="{84B22A7C-29E1-4FDE-B95B-00F3B16792D8}" srcOrd="0" destOrd="0" presId="urn:microsoft.com/office/officeart/2018/2/layout/IconLabelDescriptionList"/>
    <dgm:cxn modelId="{72C062A6-F23B-4FBB-91C0-8BD4D370460B}" srcId="{2A6A7806-1AA6-49B7-AF8E-D3A2249DB1F7}" destId="{3A8F3797-4BE2-40D8-B5A5-9985BA81E52A}" srcOrd="1" destOrd="0" parTransId="{690E7805-7256-4690-900C-CB0A31F8F395}" sibTransId="{44235A7D-34E5-48D1-8A53-2C6045D588BC}"/>
    <dgm:cxn modelId="{0C4BB9C2-E75F-45A8-B968-F94499A11353}" type="presOf" srcId="{2A6A7806-1AA6-49B7-AF8E-D3A2249DB1F7}" destId="{92AD387A-BEA9-49E1-9BB8-660E2A91B114}" srcOrd="0" destOrd="0" presId="urn:microsoft.com/office/officeart/2018/2/layout/IconLabelDescriptionList"/>
    <dgm:cxn modelId="{C46C55D0-7290-4614-87C1-9A5AC4290474}" srcId="{4A0CCC30-223F-4103-86EF-B033EE9D7B5C}" destId="{8857EDE1-88C3-4DE5-A9AC-C990E5F84FD8}" srcOrd="1" destOrd="0" parTransId="{046743AF-347B-4EF8-B6D0-82110EA62356}" sibTransId="{66F16315-C9A6-42A5-9426-949F92181977}"/>
    <dgm:cxn modelId="{673A3FDC-37FD-4490-B010-25C8DE9FADAA}" type="presOf" srcId="{3A8F3797-4BE2-40D8-B5A5-9985BA81E52A}" destId="{3ECF8106-1A32-4E3A-BA42-D36F85F64AA8}" srcOrd="0" destOrd="1" presId="urn:microsoft.com/office/officeart/2018/2/layout/IconLabelDescriptionList"/>
    <dgm:cxn modelId="{8F52FAD5-647A-4383-9371-BD25B29F87C5}" type="presParOf" srcId="{4B7CCC9F-0B40-4546-8EE8-3F70BF2155DC}" destId="{E6E4C3F1-ADCF-4F2C-9131-7323CB0AF3A9}" srcOrd="0" destOrd="0" presId="urn:microsoft.com/office/officeart/2018/2/layout/IconLabelDescriptionList"/>
    <dgm:cxn modelId="{4CAAE799-F408-4133-803D-CD9AD7E71AE6}" type="presParOf" srcId="{E6E4C3F1-ADCF-4F2C-9131-7323CB0AF3A9}" destId="{ECE59146-4AB2-4E72-9C08-3AF4FB7B693E}" srcOrd="0" destOrd="0" presId="urn:microsoft.com/office/officeart/2018/2/layout/IconLabelDescriptionList"/>
    <dgm:cxn modelId="{08C0F863-81CB-4CE3-B8E8-E7F37E18D0C2}" type="presParOf" srcId="{E6E4C3F1-ADCF-4F2C-9131-7323CB0AF3A9}" destId="{D0432553-A98F-4CDC-9F9D-29E9F8D28223}" srcOrd="1" destOrd="0" presId="urn:microsoft.com/office/officeart/2018/2/layout/IconLabelDescriptionList"/>
    <dgm:cxn modelId="{4AD966D2-1C63-45B7-973F-E1D40D94E62D}" type="presParOf" srcId="{E6E4C3F1-ADCF-4F2C-9131-7323CB0AF3A9}" destId="{92AD387A-BEA9-49E1-9BB8-660E2A91B114}" srcOrd="2" destOrd="0" presId="urn:microsoft.com/office/officeart/2018/2/layout/IconLabelDescriptionList"/>
    <dgm:cxn modelId="{DD89F295-87FE-4695-A5F9-E4B5FC521642}" type="presParOf" srcId="{E6E4C3F1-ADCF-4F2C-9131-7323CB0AF3A9}" destId="{4064375D-E22B-4480-934E-5F9E773EE665}" srcOrd="3" destOrd="0" presId="urn:microsoft.com/office/officeart/2018/2/layout/IconLabelDescriptionList"/>
    <dgm:cxn modelId="{7EB00626-2BEF-4033-83DD-882459CB43C9}" type="presParOf" srcId="{E6E4C3F1-ADCF-4F2C-9131-7323CB0AF3A9}" destId="{3ECF8106-1A32-4E3A-BA42-D36F85F64AA8}" srcOrd="4" destOrd="0" presId="urn:microsoft.com/office/officeart/2018/2/layout/IconLabelDescriptionList"/>
    <dgm:cxn modelId="{E68DD7BB-450D-473D-8F26-59DB39D7F1BB}" type="presParOf" srcId="{4B7CCC9F-0B40-4546-8EE8-3F70BF2155DC}" destId="{EF5A70C9-FE2E-460C-8772-9653BFC87B2B}" srcOrd="1" destOrd="0" presId="urn:microsoft.com/office/officeart/2018/2/layout/IconLabelDescriptionList"/>
    <dgm:cxn modelId="{880DA3C6-7E37-43E2-972B-A410EBCE09F6}" type="presParOf" srcId="{4B7CCC9F-0B40-4546-8EE8-3F70BF2155DC}" destId="{BFB202EB-EF0C-4E19-BCDA-D018D0809042}" srcOrd="2" destOrd="0" presId="urn:microsoft.com/office/officeart/2018/2/layout/IconLabelDescriptionList"/>
    <dgm:cxn modelId="{2F722D35-78FE-402B-BEE4-BB6B20B39DF2}" type="presParOf" srcId="{BFB202EB-EF0C-4E19-BCDA-D018D0809042}" destId="{2942E429-E548-4A91-BBFD-AF4236576334}" srcOrd="0" destOrd="0" presId="urn:microsoft.com/office/officeart/2018/2/layout/IconLabelDescriptionList"/>
    <dgm:cxn modelId="{D7A6C10B-3136-4DEB-B8E1-45DB2888D865}" type="presParOf" srcId="{BFB202EB-EF0C-4E19-BCDA-D018D0809042}" destId="{260C1166-1378-423C-9E32-8B48A10051A7}" srcOrd="1" destOrd="0" presId="urn:microsoft.com/office/officeart/2018/2/layout/IconLabelDescriptionList"/>
    <dgm:cxn modelId="{038448F2-FDC0-4142-9C6F-E31134BEBE78}" type="presParOf" srcId="{BFB202EB-EF0C-4E19-BCDA-D018D0809042}" destId="{9364C97F-BA49-4E6B-9969-44F48C65BD5C}" srcOrd="2" destOrd="0" presId="urn:microsoft.com/office/officeart/2018/2/layout/IconLabelDescriptionList"/>
    <dgm:cxn modelId="{AE5077C9-3C1D-4C47-B80E-FB33705BAF61}" type="presParOf" srcId="{BFB202EB-EF0C-4E19-BCDA-D018D0809042}" destId="{3133555D-A633-4DD1-96DA-CD6C6D3CEF64}" srcOrd="3" destOrd="0" presId="urn:microsoft.com/office/officeart/2018/2/layout/IconLabelDescriptionList"/>
    <dgm:cxn modelId="{52E0B049-126C-41EC-8C9F-4D3229E472E7}" type="presParOf" srcId="{BFB202EB-EF0C-4E19-BCDA-D018D0809042}" destId="{84B22A7C-29E1-4FDE-B95B-00F3B16792D8}"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59146-4AB2-4E72-9C08-3AF4FB7B693E}">
      <dsp:nvSpPr>
        <dsp:cNvPr id="0" name=""/>
        <dsp:cNvSpPr/>
      </dsp:nvSpPr>
      <dsp:spPr>
        <a:xfrm>
          <a:off x="7056" y="27181"/>
          <a:ext cx="1156494" cy="11564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92AD387A-BEA9-49E1-9BB8-660E2A91B114}">
      <dsp:nvSpPr>
        <dsp:cNvPr id="0" name=""/>
        <dsp:cNvSpPr/>
      </dsp:nvSpPr>
      <dsp:spPr>
        <a:xfrm>
          <a:off x="7056" y="1322976"/>
          <a:ext cx="3304270" cy="495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90000"/>
            </a:lnSpc>
            <a:spcBef>
              <a:spcPct val="0"/>
            </a:spcBef>
            <a:spcAft>
              <a:spcPct val="35000"/>
            </a:spcAft>
            <a:buNone/>
            <a:defRPr b="1"/>
          </a:pPr>
          <a:r>
            <a:rPr lang="en-US" sz="1900" kern="1200" dirty="0"/>
            <a:t>Food and Beverage / Retail Software </a:t>
          </a:r>
        </a:p>
      </dsp:txBody>
      <dsp:txXfrm>
        <a:off x="7056" y="1322976"/>
        <a:ext cx="3304270" cy="495640"/>
      </dsp:txXfrm>
    </dsp:sp>
    <dsp:sp modelId="{3ECF8106-1A32-4E3A-BA42-D36F85F64AA8}">
      <dsp:nvSpPr>
        <dsp:cNvPr id="0" name=""/>
        <dsp:cNvSpPr/>
      </dsp:nvSpPr>
      <dsp:spPr>
        <a:xfrm>
          <a:off x="7056" y="1883408"/>
          <a:ext cx="3304270" cy="13833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a:t>Software: Android Studio</a:t>
          </a:r>
        </a:p>
        <a:p>
          <a:pPr marL="0" lvl="0" indent="0" algn="l" defTabSz="622300">
            <a:lnSpc>
              <a:spcPct val="90000"/>
            </a:lnSpc>
            <a:spcBef>
              <a:spcPct val="0"/>
            </a:spcBef>
            <a:spcAft>
              <a:spcPct val="35000"/>
            </a:spcAft>
            <a:buNone/>
          </a:pPr>
          <a:r>
            <a:rPr lang="en-US" sz="1400" kern="1200"/>
            <a:t>Server: MySQL</a:t>
          </a:r>
        </a:p>
        <a:p>
          <a:pPr marL="0" lvl="0" indent="0" algn="l" defTabSz="622300">
            <a:lnSpc>
              <a:spcPct val="90000"/>
            </a:lnSpc>
            <a:spcBef>
              <a:spcPct val="0"/>
            </a:spcBef>
            <a:spcAft>
              <a:spcPct val="35000"/>
            </a:spcAft>
            <a:buNone/>
          </a:pPr>
          <a:r>
            <a:rPr lang="en-US" sz="1400" kern="1200" dirty="0"/>
            <a:t>Worked on UI and worked to add functionality and new features</a:t>
          </a:r>
        </a:p>
        <a:p>
          <a:pPr marL="0" lvl="0" indent="0" algn="l" defTabSz="622300">
            <a:lnSpc>
              <a:spcPct val="90000"/>
            </a:lnSpc>
            <a:spcBef>
              <a:spcPct val="0"/>
            </a:spcBef>
            <a:spcAft>
              <a:spcPct val="35000"/>
            </a:spcAft>
            <a:buNone/>
          </a:pPr>
          <a:r>
            <a:rPr lang="en-US" sz="1400" kern="1200" dirty="0"/>
            <a:t>Fix bugs</a:t>
          </a:r>
        </a:p>
        <a:p>
          <a:pPr marL="0" lvl="0" indent="0" algn="l" defTabSz="622300">
            <a:lnSpc>
              <a:spcPct val="90000"/>
            </a:lnSpc>
            <a:spcBef>
              <a:spcPct val="0"/>
            </a:spcBef>
            <a:spcAft>
              <a:spcPct val="35000"/>
            </a:spcAft>
            <a:buNone/>
          </a:pPr>
          <a:endParaRPr lang="en-US" sz="1400" kern="1200" dirty="0"/>
        </a:p>
      </dsp:txBody>
      <dsp:txXfrm>
        <a:off x="7056" y="1883408"/>
        <a:ext cx="3304270" cy="1383329"/>
      </dsp:txXfrm>
    </dsp:sp>
    <dsp:sp modelId="{2942E429-E548-4A91-BBFD-AF4236576334}">
      <dsp:nvSpPr>
        <dsp:cNvPr id="0" name=""/>
        <dsp:cNvSpPr/>
      </dsp:nvSpPr>
      <dsp:spPr>
        <a:xfrm>
          <a:off x="3889573" y="27181"/>
          <a:ext cx="1156494" cy="11564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9364C97F-BA49-4E6B-9969-44F48C65BD5C}">
      <dsp:nvSpPr>
        <dsp:cNvPr id="0" name=""/>
        <dsp:cNvSpPr/>
      </dsp:nvSpPr>
      <dsp:spPr>
        <a:xfrm>
          <a:off x="3889573" y="1322976"/>
          <a:ext cx="3304270" cy="495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90000"/>
            </a:lnSpc>
            <a:spcBef>
              <a:spcPct val="0"/>
            </a:spcBef>
            <a:spcAft>
              <a:spcPct val="35000"/>
            </a:spcAft>
            <a:buNone/>
            <a:defRPr b="1"/>
          </a:pPr>
          <a:r>
            <a:rPr lang="en-US" sz="1900" kern="1200"/>
            <a:t>Lib Project</a:t>
          </a:r>
        </a:p>
      </dsp:txBody>
      <dsp:txXfrm>
        <a:off x="3889573" y="1322976"/>
        <a:ext cx="3304270" cy="495640"/>
      </dsp:txXfrm>
    </dsp:sp>
    <dsp:sp modelId="{84B22A7C-29E1-4FDE-B95B-00F3B16792D8}">
      <dsp:nvSpPr>
        <dsp:cNvPr id="0" name=""/>
        <dsp:cNvSpPr/>
      </dsp:nvSpPr>
      <dsp:spPr>
        <a:xfrm>
          <a:off x="3889573" y="1883408"/>
          <a:ext cx="3304270" cy="13833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t>Work on developing library that would send information to various hardware devices</a:t>
          </a:r>
        </a:p>
        <a:p>
          <a:pPr marL="0" lvl="0" indent="0" algn="l" defTabSz="622300">
            <a:lnSpc>
              <a:spcPct val="90000"/>
            </a:lnSpc>
            <a:spcBef>
              <a:spcPct val="0"/>
            </a:spcBef>
            <a:spcAft>
              <a:spcPct val="35000"/>
            </a:spcAft>
            <a:buNone/>
          </a:pPr>
          <a:r>
            <a:rPr lang="en-US" sz="1400" kern="1200" dirty="0"/>
            <a:t>Work with code on both sides to tweak it so it follows the specs</a:t>
          </a:r>
        </a:p>
        <a:p>
          <a:pPr marL="0" lvl="0" indent="0" algn="l" defTabSz="622300">
            <a:lnSpc>
              <a:spcPct val="90000"/>
            </a:lnSpc>
            <a:spcBef>
              <a:spcPct val="0"/>
            </a:spcBef>
            <a:spcAft>
              <a:spcPct val="35000"/>
            </a:spcAft>
            <a:buNone/>
          </a:pPr>
          <a:r>
            <a:rPr lang="en-US" sz="1400" kern="1200" dirty="0"/>
            <a:t>Actually released lib to other software houses for internal testing</a:t>
          </a:r>
        </a:p>
      </dsp:txBody>
      <dsp:txXfrm>
        <a:off x="3889573" y="1883408"/>
        <a:ext cx="3304270" cy="138332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436C8F4-9063-4A7A-8ADD-88AFECE24C6A}"/>
              </a:ext>
            </a:extLst>
          </p:cNvPr>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3" name="Date Placeholder 2">
            <a:extLst>
              <a:ext uri="{FF2B5EF4-FFF2-40B4-BE49-F238E27FC236}">
                <a16:creationId xmlns:a16="http://schemas.microsoft.com/office/drawing/2014/main" id="{B55100D2-5CEA-4CDE-80A2-498048A7BF2C}"/>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8AD1700A-0812-4960-BDAF-BBEBDA6F415D}" type="datetime1">
              <a:rPr lang="en-US" altLang="en-US"/>
              <a:pPr/>
              <a:t>9/3/21</a:t>
            </a:fld>
            <a:endParaRPr lang="en-US" altLang="en-US"/>
          </a:p>
        </p:txBody>
      </p:sp>
      <p:sp>
        <p:nvSpPr>
          <p:cNvPr id="4" name="Footer Placeholder 3">
            <a:extLst>
              <a:ext uri="{FF2B5EF4-FFF2-40B4-BE49-F238E27FC236}">
                <a16:creationId xmlns:a16="http://schemas.microsoft.com/office/drawing/2014/main" id="{AA279D77-D91D-430D-AE6C-51BFFF220DB5}"/>
              </a:ext>
            </a:extLst>
          </p:cNvPr>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5" name="Slide Number Placeholder 4">
            <a:extLst>
              <a:ext uri="{FF2B5EF4-FFF2-40B4-BE49-F238E27FC236}">
                <a16:creationId xmlns:a16="http://schemas.microsoft.com/office/drawing/2014/main" id="{08A946F6-53FF-4560-8FBB-B568817BB850}"/>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B2F99800-0FBD-4DD7-9593-436468605A97}" type="slidenum">
              <a:rPr lang="en-US" altLang="en-US"/>
              <a:pPr/>
              <a:t>‹#›</a:t>
            </a:fld>
            <a:endParaRPr lang="en-US" altLang="en-US"/>
          </a:p>
        </p:txBody>
      </p:sp>
    </p:spTree>
    <p:extLst>
      <p:ext uri="{BB962C8B-B14F-4D97-AF65-F5344CB8AC3E}">
        <p14:creationId xmlns:p14="http://schemas.microsoft.com/office/powerpoint/2010/main" val="23240106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1026">
            <a:extLst>
              <a:ext uri="{FF2B5EF4-FFF2-40B4-BE49-F238E27FC236}">
                <a16:creationId xmlns:a16="http://schemas.microsoft.com/office/drawing/2014/main" id="{4FB6850F-6273-45DD-A294-7CF649CFD2A3}"/>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9219" name="Rectangle 1027">
            <a:extLst>
              <a:ext uri="{FF2B5EF4-FFF2-40B4-BE49-F238E27FC236}">
                <a16:creationId xmlns:a16="http://schemas.microsoft.com/office/drawing/2014/main" id="{64A20C1C-603E-4BBF-98A9-F048B8511BC7}"/>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26628" name="Rectangle 1028">
            <a:extLst>
              <a:ext uri="{FF2B5EF4-FFF2-40B4-BE49-F238E27FC236}">
                <a16:creationId xmlns:a16="http://schemas.microsoft.com/office/drawing/2014/main" id="{C4BA89DE-24CF-416D-87F5-85CE4E361A9F}"/>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9221" name="Rectangle 1029">
            <a:extLst>
              <a:ext uri="{FF2B5EF4-FFF2-40B4-BE49-F238E27FC236}">
                <a16:creationId xmlns:a16="http://schemas.microsoft.com/office/drawing/2014/main" id="{E800F10F-1278-4693-8D2B-7F1F532B407F}"/>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222" name="Rectangle 1030">
            <a:extLst>
              <a:ext uri="{FF2B5EF4-FFF2-40B4-BE49-F238E27FC236}">
                <a16:creationId xmlns:a16="http://schemas.microsoft.com/office/drawing/2014/main" id="{34C36162-BE18-4CCD-919E-F2B3A302CFBC}"/>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9223" name="Rectangle 1031">
            <a:extLst>
              <a:ext uri="{FF2B5EF4-FFF2-40B4-BE49-F238E27FC236}">
                <a16:creationId xmlns:a16="http://schemas.microsoft.com/office/drawing/2014/main" id="{9FF8D733-B30F-46D8-996D-934650101F7C}"/>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F270D085-E60B-4223-A486-FEF3DB55EBFD}" type="slidenum">
              <a:rPr lang="en-US" altLang="en-US"/>
              <a:pPr/>
              <a:t>‹#›</a:t>
            </a:fld>
            <a:endParaRPr lang="en-US" altLang="en-US"/>
          </a:p>
        </p:txBody>
      </p:sp>
    </p:spTree>
    <p:extLst>
      <p:ext uri="{BB962C8B-B14F-4D97-AF65-F5344CB8AC3E}">
        <p14:creationId xmlns:p14="http://schemas.microsoft.com/office/powerpoint/2010/main" val="344513808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a:extLst>
              <a:ext uri="{FF2B5EF4-FFF2-40B4-BE49-F238E27FC236}">
                <a16:creationId xmlns:a16="http://schemas.microsoft.com/office/drawing/2014/main" id="{1BFAF2BC-C7FD-44ED-A83E-31EB631E1884}"/>
              </a:ext>
            </a:extLst>
          </p:cNvPr>
          <p:cNvSpPr>
            <a:spLocks noGrp="1" noRot="1" noChangeAspect="1"/>
          </p:cNvSpPr>
          <p:nvPr>
            <p:ph type="sldImg"/>
          </p:nvPr>
        </p:nvSpPr>
        <p:spPr>
          <a:ln/>
        </p:spPr>
      </p:sp>
      <p:sp>
        <p:nvSpPr>
          <p:cNvPr id="28674" name="Notes Placeholder 2">
            <a:extLst>
              <a:ext uri="{FF2B5EF4-FFF2-40B4-BE49-F238E27FC236}">
                <a16:creationId xmlns:a16="http://schemas.microsoft.com/office/drawing/2014/main" id="{DF214E4A-3E17-4794-B089-1677726CA187}"/>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a:latin typeface="Calibri" panose="020F0502020204030204" pitchFamily="34" charset="0"/>
            </a:endParaRPr>
          </a:p>
        </p:txBody>
      </p:sp>
      <p:sp>
        <p:nvSpPr>
          <p:cNvPr id="28675" name="Slide Number Placeholder 3">
            <a:extLst>
              <a:ext uri="{FF2B5EF4-FFF2-40B4-BE49-F238E27FC236}">
                <a16:creationId xmlns:a16="http://schemas.microsoft.com/office/drawing/2014/main" id="{F9C66427-BE04-4BA8-AE65-3EC9B1B9943D}"/>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F210C3F-C1A2-4958-B287-EACC333BFC3E}" type="slidenum">
              <a:rPr lang="en-US" altLang="en-US" sz="1200"/>
              <a:pPr/>
              <a:t>1</a:t>
            </a:fld>
            <a:endParaRPr lang="en-US"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70D085-E60B-4223-A486-FEF3DB55EBFD}" type="slidenum">
              <a:rPr lang="en-US" altLang="en-US" smtClean="0"/>
              <a:pPr/>
              <a:t>5</a:t>
            </a:fld>
            <a:endParaRPr lang="en-US" altLang="en-US"/>
          </a:p>
        </p:txBody>
      </p:sp>
    </p:spTree>
    <p:extLst>
      <p:ext uri="{BB962C8B-B14F-4D97-AF65-F5344CB8AC3E}">
        <p14:creationId xmlns:p14="http://schemas.microsoft.com/office/powerpoint/2010/main" val="3200143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61f404c50f_0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61f404c50f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VersionOne is more expensive because it requires the purchase of the entire package, in which PNC may not want to use all of the functionalities. In Jira, you can select which functionalities to purchase.</a:t>
            </a:r>
            <a:endParaRPr/>
          </a:p>
          <a:p>
            <a:pPr marL="457200" lvl="0" indent="-298450" algn="l" rtl="0">
              <a:spcBef>
                <a:spcPts val="0"/>
              </a:spcBef>
              <a:spcAft>
                <a:spcPts val="0"/>
              </a:spcAft>
              <a:buSzPts val="1100"/>
              <a:buChar char="●"/>
            </a:pPr>
            <a:r>
              <a:rPr lang="en"/>
              <a:t>Jira was under the same company of other technologies that PNC uses, such as Mattermost, Confluence, etc. (Atlassian?)</a:t>
            </a: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4" name="Rectangle 1029">
            <a:extLst>
              <a:ext uri="{FF2B5EF4-FFF2-40B4-BE49-F238E27FC236}">
                <a16:creationId xmlns:a16="http://schemas.microsoft.com/office/drawing/2014/main" id="{A09F2C28-66D2-426F-AAFC-A4A7E12FDA33}"/>
              </a:ext>
            </a:extLst>
          </p:cNvPr>
          <p:cNvSpPr>
            <a:spLocks noChangeArrowheads="1"/>
          </p:cNvSpPr>
          <p:nvPr/>
        </p:nvSpPr>
        <p:spPr bwMode="auto">
          <a:xfrm>
            <a:off x="0" y="2667000"/>
            <a:ext cx="9144000" cy="152400"/>
          </a:xfrm>
          <a:prstGeom prst="rect">
            <a:avLst/>
          </a:prstGeom>
          <a:gradFill rotWithShape="0">
            <a:gsLst>
              <a:gs pos="0">
                <a:srgbClr val="333399"/>
              </a:gs>
              <a:gs pos="100000">
                <a:schemeClr val="bg1"/>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a:p>
        </p:txBody>
      </p:sp>
      <p:pic>
        <p:nvPicPr>
          <p:cNvPr id="5" name="Picture 1030" descr="pitt_bluegold_sig2">
            <a:extLst>
              <a:ext uri="{FF2B5EF4-FFF2-40B4-BE49-F238E27FC236}">
                <a16:creationId xmlns:a16="http://schemas.microsoft.com/office/drawing/2014/main" id="{606EA813-2045-4144-B61D-F6A342B54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 y="6227763"/>
            <a:ext cx="3522663" cy="573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7106" name="Rectangle 1026"/>
          <p:cNvSpPr>
            <a:spLocks noGrp="1" noChangeArrowheads="1"/>
          </p:cNvSpPr>
          <p:nvPr>
            <p:ph type="ctrTitle"/>
          </p:nvPr>
        </p:nvSpPr>
        <p:spPr>
          <a:xfrm>
            <a:off x="685800" y="1447800"/>
            <a:ext cx="7772400" cy="1143000"/>
          </a:xfrm>
        </p:spPr>
        <p:txBody>
          <a:bodyPr/>
          <a:lstStyle>
            <a:lvl1pPr>
              <a:defRPr/>
            </a:lvl1pPr>
          </a:lstStyle>
          <a:p>
            <a:r>
              <a:rPr lang="en-US"/>
              <a:t>Click to edit Master title style</a:t>
            </a:r>
          </a:p>
        </p:txBody>
      </p:sp>
      <p:sp>
        <p:nvSpPr>
          <p:cNvPr id="47107" name="Rectangle 1027"/>
          <p:cNvSpPr>
            <a:spLocks noGrp="1" noChangeArrowheads="1"/>
          </p:cNvSpPr>
          <p:nvPr>
            <p:ph type="subTitle" idx="1"/>
          </p:nvPr>
        </p:nvSpPr>
        <p:spPr>
          <a:xfrm>
            <a:off x="1371600" y="3886200"/>
            <a:ext cx="6400800" cy="1752600"/>
          </a:xfrm>
        </p:spPr>
        <p:txBody>
          <a:bodyPr/>
          <a:lstStyle>
            <a:lvl1pPr marL="0" indent="0" algn="ctr">
              <a:buFont typeface="Wingdings" charset="2"/>
              <a:buNone/>
              <a:defRPr/>
            </a:lvl1pPr>
          </a:lstStyle>
          <a:p>
            <a:r>
              <a:rPr lang="en-US"/>
              <a:t>Click to edit Master subtitle style</a:t>
            </a:r>
          </a:p>
        </p:txBody>
      </p:sp>
      <p:sp>
        <p:nvSpPr>
          <p:cNvPr id="6" name="Rectangle 1028">
            <a:extLst>
              <a:ext uri="{FF2B5EF4-FFF2-40B4-BE49-F238E27FC236}">
                <a16:creationId xmlns:a16="http://schemas.microsoft.com/office/drawing/2014/main" id="{BDBAFA56-EF92-44E1-9D07-4AE0AFE7F944}"/>
              </a:ext>
            </a:extLst>
          </p:cNvPr>
          <p:cNvSpPr>
            <a:spLocks noGrp="1" noChangeArrowheads="1"/>
          </p:cNvSpPr>
          <p:nvPr>
            <p:ph type="sldNum" sz="quarter" idx="10"/>
          </p:nvPr>
        </p:nvSpPr>
        <p:spPr bwMode="auto">
          <a:xfrm>
            <a:off x="6553200" y="6248400"/>
            <a:ext cx="1905000" cy="457200"/>
          </a:xfrm>
          <a:ln>
            <a:miter lim="800000"/>
            <a:headEnd/>
            <a:tailEnd/>
          </a:ln>
        </p:spPr>
        <p:txBody>
          <a:bodyPr anchor="t"/>
          <a:lstStyle>
            <a:lvl1pPr>
              <a:defRPr sz="1400">
                <a:ea typeface="Osaka" pitchFamily="-84" charset="-128"/>
              </a:defRPr>
            </a:lvl1pPr>
          </a:lstStyle>
          <a:p>
            <a:fld id="{4FBA5006-E308-49C0-AC80-9920BF76C799}" type="slidenum">
              <a:rPr lang="en-US" altLang="en-US"/>
              <a:pPr/>
              <a:t>‹#›</a:t>
            </a:fld>
            <a:endParaRPr lang="en-US" altLang="en-US"/>
          </a:p>
        </p:txBody>
      </p:sp>
    </p:spTree>
    <p:extLst>
      <p:ext uri="{BB962C8B-B14F-4D97-AF65-F5344CB8AC3E}">
        <p14:creationId xmlns:p14="http://schemas.microsoft.com/office/powerpoint/2010/main" val="3455557463"/>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339E21F2-688F-4466-B2F5-E0C542F06961}"/>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4177792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76200"/>
            <a:ext cx="228600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76200"/>
            <a:ext cx="6705600"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93FD46D-26B4-4770-978F-D6C6C40FB781}"/>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4471436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54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1650" baseline="0">
                <a:solidFill>
                  <a:schemeClr val="tx1">
                    <a:lumMod val="75000"/>
                  </a:schemeClr>
                </a:solidFill>
              </a:defRPr>
            </a:lvl1pPr>
            <a:lvl2pPr marL="342900" indent="0" algn="ctr">
              <a:buNone/>
              <a:defRPr sz="1650"/>
            </a:lvl2pPr>
            <a:lvl3pPr marL="685800" indent="0" algn="ctr">
              <a:buNone/>
              <a:defRPr sz="165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87DE6118-2437-4B30-8E3C-4D2BE6020583}" type="datetimeFigureOut">
              <a:rPr lang="en-US" smtClean="0"/>
              <a:pPr/>
              <a:t>9/3/21</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69E57DC2-970A-4B3E-BB1C-7A09969E49DF}" type="slidenum">
              <a:rPr lang="en-US" smtClean="0"/>
              <a:pPr/>
              <a:t>‹#›</a:t>
            </a:fld>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4686024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9/3/21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5015756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5400" b="0"/>
            </a:lvl1pPr>
          </a:lstStyle>
          <a:p>
            <a:r>
              <a:rPr lang="en-US"/>
              <a:t>Click to edit Master title style</a:t>
            </a:r>
            <a:endParaRPr lang="en-US" dirty="0"/>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16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9/3/21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903071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6404" y="1828801"/>
            <a:ext cx="3360420" cy="4351337"/>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94860" y="1828801"/>
            <a:ext cx="3360420" cy="4351337"/>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9/3/21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2241999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946404" y="1713655"/>
            <a:ext cx="3360420" cy="731520"/>
          </a:xfrm>
        </p:spPr>
        <p:txBody>
          <a:bodyPr anchor="b">
            <a:normAutofit/>
          </a:bodyPr>
          <a:lstStyle>
            <a:lvl1pPr marL="0" indent="0">
              <a:spcBef>
                <a:spcPts val="0"/>
              </a:spcBef>
              <a:buNone/>
              <a:defRPr sz="1500" b="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94860" y="1713655"/>
            <a:ext cx="3360420" cy="731520"/>
          </a:xfrm>
        </p:spPr>
        <p:txBody>
          <a:bodyPr anchor="b">
            <a:normAutofit/>
          </a:bodyPr>
          <a:lstStyle>
            <a:lvl1pPr marL="0" indent="0">
              <a:lnSpc>
                <a:spcPct val="95000"/>
              </a:lnSpc>
              <a:spcBef>
                <a:spcPts val="0"/>
              </a:spcBef>
              <a:buNone/>
              <a:defRPr lang="en-US" sz="1500" b="0" kern="1200" dirty="0">
                <a:solidFill>
                  <a:schemeClr val="tx2"/>
                </a:solidFill>
                <a:latin typeface="+mn-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1500"/>
              </a:spcBef>
              <a:buFontTx/>
              <a:buNone/>
            </a:pPr>
            <a:r>
              <a:rPr lang="en-US"/>
              <a:t>Click to 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9/3/21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7783014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9/3/21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6316034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9/3/21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0790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400" b="0" baseline="0"/>
            </a:lvl1pPr>
          </a:lstStyle>
          <a:p>
            <a:r>
              <a:rPr lang="en-US"/>
              <a:t>Click to edit Master title style</a:t>
            </a:r>
            <a:endParaRPr lang="en-US" dirty="0"/>
          </a:p>
        </p:txBody>
      </p:sp>
      <p:sp>
        <p:nvSpPr>
          <p:cNvPr id="3" name="Content Placeholder 2"/>
          <p:cNvSpPr>
            <a:spLocks noGrp="1"/>
          </p:cNvSpPr>
          <p:nvPr>
            <p:ph idx="1"/>
          </p:nvPr>
        </p:nvSpPr>
        <p:spPr>
          <a:xfrm>
            <a:off x="3378200" y="685800"/>
            <a:ext cx="4559300" cy="5486400"/>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600"/>
              </a:spcBef>
              <a:buNone/>
              <a:defRPr sz="9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9/3/21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48790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85993297-DCB4-483B-A8C8-63B0744794C3}"/>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30491198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1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8469630" cy="5128923"/>
          </a:xfrm>
          <a:solidFill>
            <a:schemeClr val="accent1"/>
          </a:solidFill>
        </p:spPr>
        <p:txBody>
          <a:bodyPr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600"/>
              </a:spcBef>
              <a:buNone/>
              <a:defRPr sz="975">
                <a:solidFill>
                  <a:schemeClr val="bg1">
                    <a:lumMod val="8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9/3/21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5815023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9/3/21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5185570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9/3/21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0949212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3159" y="685800"/>
            <a:ext cx="6000750" cy="2971801"/>
          </a:xfrm>
        </p:spPr>
        <p:txBody>
          <a:bodyPr anchor="b">
            <a:normAutofit/>
          </a:bodyPr>
          <a:lstStyle>
            <a:lvl1pPr algn="l">
              <a:defRPr sz="3600">
                <a:effectLst/>
              </a:defRPr>
            </a:lvl1pPr>
          </a:lstStyle>
          <a:p>
            <a:r>
              <a:rPr lang="en-US"/>
              <a:t>Click to edit Master title style</a:t>
            </a:r>
            <a:endParaRPr lang="en-US" dirty="0"/>
          </a:p>
        </p:txBody>
      </p:sp>
      <p:sp>
        <p:nvSpPr>
          <p:cNvPr id="3" name="Subtitle 2"/>
          <p:cNvSpPr>
            <a:spLocks noGrp="1"/>
          </p:cNvSpPr>
          <p:nvPr>
            <p:ph type="subTitle" idx="1"/>
          </p:nvPr>
        </p:nvSpPr>
        <p:spPr>
          <a:xfrm>
            <a:off x="513159" y="3843868"/>
            <a:ext cx="4800600" cy="1947333"/>
          </a:xfrm>
        </p:spPr>
        <p:txBody>
          <a:bodyPr anchor="t">
            <a:normAutofit/>
          </a:bodyPr>
          <a:lstStyle>
            <a:lvl1pPr marL="0" indent="0" algn="l">
              <a:buNone/>
              <a:defRPr sz="1575">
                <a:solidFill>
                  <a:schemeClr val="bg2">
                    <a:lumMod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6C8FD58-A42E-1A4F-A9D1-C2884A8BE1C7}" type="datetime1">
              <a:rPr lang="en-US" smtClean="0"/>
              <a:t>9/3/21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6" name="Straight Connector 15"/>
          <p:cNvCxnSpPr/>
          <p:nvPr/>
        </p:nvCxnSpPr>
        <p:spPr>
          <a:xfrm flipH="1">
            <a:off x="6171009" y="8467"/>
            <a:ext cx="28575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4581128" y="91546"/>
            <a:ext cx="4560491"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5426869" y="228600"/>
            <a:ext cx="371475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501878" y="32279"/>
            <a:ext cx="3639742"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884070" y="609602"/>
            <a:ext cx="325754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93390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1FB29-FD5A-984D-A38E-E3468A51269D}" type="datetime1">
              <a:rPr lang="en-US" smtClean="0"/>
              <a:t>9/3/21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7396443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3159" y="2006600"/>
            <a:ext cx="6400801" cy="2281600"/>
          </a:xfrm>
        </p:spPr>
        <p:txBody>
          <a:bodyPr anchor="b">
            <a:normAutofit/>
          </a:bodyPr>
          <a:lstStyle>
            <a:lvl1pPr algn="l">
              <a:defRPr sz="2700" b="0" cap="all"/>
            </a:lvl1pPr>
          </a:lstStyle>
          <a:p>
            <a:r>
              <a:rPr lang="en-US"/>
              <a:t>Click to edit Master title style</a:t>
            </a:r>
            <a:endParaRPr lang="en-US" dirty="0"/>
          </a:p>
        </p:txBody>
      </p:sp>
      <p:sp>
        <p:nvSpPr>
          <p:cNvPr id="3" name="Text Placeholder 2"/>
          <p:cNvSpPr>
            <a:spLocks noGrp="1"/>
          </p:cNvSpPr>
          <p:nvPr>
            <p:ph type="body" idx="1"/>
          </p:nvPr>
        </p:nvSpPr>
        <p:spPr>
          <a:xfrm>
            <a:off x="513160" y="4495800"/>
            <a:ext cx="6400800" cy="1498600"/>
          </a:xfrm>
        </p:spPr>
        <p:txBody>
          <a:bodyPr anchor="t">
            <a:normAutofit/>
          </a:bodyPr>
          <a:lstStyle>
            <a:lvl1pPr marL="0" indent="0" algn="l">
              <a:buNone/>
              <a:defRPr sz="135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67F4B2-F445-9743-B3CC-E4E7B0BE854A}" type="datetime1">
              <a:rPr lang="en-US" smtClean="0"/>
              <a:t>9/3/21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582263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3159" y="685801"/>
            <a:ext cx="3703241"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56100" y="685801"/>
            <a:ext cx="370085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CD71E-5D41-AE4B-BD8B-AD03FBFA3392}" type="datetime1">
              <a:rPr lang="en-US" smtClean="0"/>
              <a:t>9/3/21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645244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29061" y="685800"/>
            <a:ext cx="3487340" cy="576262"/>
          </a:xfrm>
        </p:spPr>
        <p:txBody>
          <a:bodyPr anchor="b">
            <a:noAutofit/>
          </a:bodyPr>
          <a:lstStyle>
            <a:lvl1pPr marL="0" indent="0">
              <a:buNone/>
              <a:defRPr sz="21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13159" y="1270529"/>
            <a:ext cx="3703241"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59299" y="685800"/>
            <a:ext cx="3498851" cy="576262"/>
          </a:xfrm>
        </p:spPr>
        <p:txBody>
          <a:bodyPr anchor="b">
            <a:noAutofit/>
          </a:bodyPr>
          <a:lstStyle>
            <a:lvl1pPr marL="0" indent="0">
              <a:buNone/>
              <a:defRPr sz="21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354909" y="1262062"/>
            <a:ext cx="3696891"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4ABBAD4-6991-D74A-879B-E16919D4C363}" type="datetime1">
              <a:rPr lang="en-US" smtClean="0"/>
              <a:t>9/3/21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828941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B9C2B38-CAA8-F947-BED9-F55A2D328C80}" type="datetime1">
              <a:rPr lang="en-US" smtClean="0"/>
              <a:t>9/3/21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402745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19D761-F1B5-3144-802D-6AF9144B7312}" type="datetime1">
              <a:rPr lang="en-US" smtClean="0"/>
              <a:t>9/3/21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86042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CA43E554-74EE-465D-8ED5-00EA649B59CF}"/>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28006341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13759" y="685800"/>
            <a:ext cx="2743200" cy="1371600"/>
          </a:xfrm>
        </p:spPr>
        <p:txBody>
          <a:bodyPr anchor="b">
            <a:normAutofit/>
          </a:bodyPr>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513159" y="685800"/>
            <a:ext cx="44577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13759" y="2209800"/>
            <a:ext cx="2743200" cy="2091267"/>
          </a:xfrm>
        </p:spPr>
        <p:txBody>
          <a:bodyPr anchor="t">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650C2FB9-4015-B542-8CF0-6360911B1749}" type="datetime1">
              <a:rPr lang="en-US" smtClean="0"/>
              <a:t>9/3/21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62558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42109" y="1447800"/>
            <a:ext cx="4514850" cy="1143000"/>
          </a:xfrm>
        </p:spPr>
        <p:txBody>
          <a:bodyPr anchor="b">
            <a:normAutofit/>
          </a:bodyPr>
          <a:lstStyle>
            <a:lvl1pPr algn="l">
              <a:defRPr sz="21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1759" y="914400"/>
            <a:ext cx="2460731"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3542109" y="2777067"/>
            <a:ext cx="4516041" cy="2048933"/>
          </a:xfrm>
        </p:spPr>
        <p:txBody>
          <a:bodyPr anchor="t">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896DF6D8-9F2E-B54F-8FD4-955AAEAA6B7E}" type="datetime1">
              <a:rPr lang="en-US" smtClean="0"/>
              <a:t>9/3/21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3646223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514350" y="533400"/>
            <a:ext cx="8114109"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Drag picture to placeholder or click icon to add</a:t>
            </a:r>
            <a:endParaRPr lang="en-US" dirty="0"/>
          </a:p>
        </p:txBody>
      </p:sp>
      <p:sp>
        <p:nvSpPr>
          <p:cNvPr id="16" name="Text Placeholder 9"/>
          <p:cNvSpPr>
            <a:spLocks noGrp="1"/>
          </p:cNvSpPr>
          <p:nvPr>
            <p:ph type="body" sz="quarter" idx="14"/>
          </p:nvPr>
        </p:nvSpPr>
        <p:spPr>
          <a:xfrm>
            <a:off x="685801" y="3843867"/>
            <a:ext cx="6228158" cy="457200"/>
          </a:xfrm>
        </p:spPr>
        <p:txBody>
          <a:bodyPr anchor="t">
            <a:normAutofit/>
          </a:bodyPr>
          <a:lstStyle>
            <a:lvl1pPr marL="0" indent="0">
              <a:buFontTx/>
              <a:buNone/>
              <a:defRPr sz="120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7E1EE4F7-9CF4-AA46-83DE-8C224209FD36}" type="datetime1">
              <a:rPr lang="en-US" smtClean="0"/>
              <a:t>9/3/21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153569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13160" y="685800"/>
            <a:ext cx="7543800" cy="2743200"/>
          </a:xfrm>
        </p:spPr>
        <p:txBody>
          <a:bodyPr anchor="ctr">
            <a:normAutofit/>
          </a:bodyPr>
          <a:lstStyle>
            <a:lvl1pPr algn="l">
              <a:defRPr sz="2400" b="0" cap="all"/>
            </a:lvl1pPr>
          </a:lstStyle>
          <a:p>
            <a:r>
              <a:rPr lang="en-US"/>
              <a:t>Click to edit Master title style</a:t>
            </a:r>
            <a:endParaRPr lang="en-US" dirty="0"/>
          </a:p>
        </p:txBody>
      </p:sp>
      <p:sp>
        <p:nvSpPr>
          <p:cNvPr id="3" name="Text Placeholder 2"/>
          <p:cNvSpPr>
            <a:spLocks noGrp="1"/>
          </p:cNvSpPr>
          <p:nvPr>
            <p:ph type="body" idx="1"/>
          </p:nvPr>
        </p:nvSpPr>
        <p:spPr>
          <a:xfrm>
            <a:off x="513159" y="4114800"/>
            <a:ext cx="6401991" cy="1879600"/>
          </a:xfrm>
        </p:spPr>
        <p:txBody>
          <a:bodyPr anchor="ctr">
            <a:normAutofit/>
          </a:bodyPr>
          <a:lstStyle>
            <a:lvl1pPr marL="0" indent="0" algn="l">
              <a:buNone/>
              <a:defRPr sz="150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DED084-3405-B743-8FE0-EDFF37A58318}" type="datetime1">
              <a:rPr lang="en-US" smtClean="0"/>
              <a:t>9/3/21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382533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9" y="685800"/>
            <a:ext cx="6858001" cy="2743200"/>
          </a:xfrm>
        </p:spPr>
        <p:txBody>
          <a:bodyPr anchor="ctr">
            <a:normAutofit/>
          </a:bodyPr>
          <a:lstStyle>
            <a:lvl1pPr algn="l">
              <a:defRPr sz="24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84659" y="3429000"/>
            <a:ext cx="6400800" cy="381000"/>
          </a:xfrm>
        </p:spPr>
        <p:txBody>
          <a:bodyPr anchor="ctr"/>
          <a:lstStyle>
            <a:lvl1pPr marL="0" indent="0">
              <a:buFontTx/>
              <a:buNone/>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13160" y="4301068"/>
            <a:ext cx="6400800" cy="1684865"/>
          </a:xfrm>
        </p:spPr>
        <p:txBody>
          <a:bodyPr anchor="ctr">
            <a:normAutofit/>
          </a:bodyPr>
          <a:lstStyle>
            <a:lvl1pPr marL="0" indent="0" algn="l">
              <a:buNone/>
              <a:defRPr sz="150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64C5B8-0397-6147-9300-4FF75EC9135D}" type="datetime1">
              <a:rPr lang="en-US" smtClean="0"/>
              <a:t>9/3/21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4" name="TextBox 13"/>
          <p:cNvSpPr txBox="1"/>
          <p:nvPr/>
        </p:nvSpPr>
        <p:spPr>
          <a:xfrm>
            <a:off x="398859" y="812222"/>
            <a:ext cx="457200" cy="584776"/>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5" name="TextBox 14"/>
          <p:cNvSpPr txBox="1"/>
          <p:nvPr/>
        </p:nvSpPr>
        <p:spPr>
          <a:xfrm>
            <a:off x="7714059" y="2768601"/>
            <a:ext cx="457200" cy="584776"/>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spTree>
    <p:extLst>
      <p:ext uri="{BB962C8B-B14F-4D97-AF65-F5344CB8AC3E}">
        <p14:creationId xmlns:p14="http://schemas.microsoft.com/office/powerpoint/2010/main" val="6163632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13159" y="3429000"/>
            <a:ext cx="6400800" cy="1697400"/>
          </a:xfrm>
        </p:spPr>
        <p:txBody>
          <a:bodyPr anchor="b">
            <a:normAutofit/>
          </a:bodyPr>
          <a:lstStyle>
            <a:lvl1pPr algn="l">
              <a:defRPr sz="2400" b="0" cap="all"/>
            </a:lvl1pPr>
          </a:lstStyle>
          <a:p>
            <a:r>
              <a:rPr lang="en-US"/>
              <a:t>Click to edit Master title style</a:t>
            </a:r>
            <a:endParaRPr lang="en-US" dirty="0"/>
          </a:p>
        </p:txBody>
      </p:sp>
      <p:sp>
        <p:nvSpPr>
          <p:cNvPr id="3" name="Text Placeholder 2"/>
          <p:cNvSpPr>
            <a:spLocks noGrp="1"/>
          </p:cNvSpPr>
          <p:nvPr>
            <p:ph type="body" idx="1"/>
          </p:nvPr>
        </p:nvSpPr>
        <p:spPr>
          <a:xfrm>
            <a:off x="513158" y="5132981"/>
            <a:ext cx="6401993" cy="860400"/>
          </a:xfrm>
        </p:spPr>
        <p:txBody>
          <a:bodyPr anchor="t">
            <a:normAutofit/>
          </a:bodyPr>
          <a:lstStyle>
            <a:lvl1pPr marL="0" indent="0" algn="l">
              <a:buNone/>
              <a:defRPr sz="150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D54EAA-0489-0C49-8E50-0AE7F556B895}" type="datetime1">
              <a:rPr lang="en-US" smtClean="0"/>
              <a:t>9/3/21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882281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60" y="685800"/>
            <a:ext cx="6858000" cy="2743200"/>
          </a:xfrm>
        </p:spPr>
        <p:txBody>
          <a:bodyPr anchor="ctr">
            <a:normAutofit/>
          </a:bodyPr>
          <a:lstStyle>
            <a:lvl1pPr algn="l">
              <a:defRPr sz="24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513159" y="3928534"/>
            <a:ext cx="6400801" cy="1049866"/>
          </a:xfrm>
        </p:spPr>
        <p:txBody>
          <a:bodyPr vert="horz" lIns="91440" tIns="45720" rIns="91440" bIns="45720" rtlCol="0" anchor="b">
            <a:normAutofit/>
          </a:bodyPr>
          <a:lstStyle>
            <a:lvl1pPr>
              <a:buNone/>
              <a:defRPr lang="en-US" sz="18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513159" y="4978400"/>
            <a:ext cx="6400801" cy="1016000"/>
          </a:xfrm>
        </p:spPr>
        <p:txBody>
          <a:bodyPr anchor="t">
            <a:normAutofit/>
          </a:bodyPr>
          <a:lstStyle>
            <a:lvl1pPr marL="0" indent="0" algn="l">
              <a:buNone/>
              <a:defRPr sz="135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C9A49A-8139-0B4B-8495-77DB6E8CD9B1}" type="datetime1">
              <a:rPr lang="en-US" smtClean="0"/>
              <a:t>9/3/21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1" name="TextBox 10"/>
          <p:cNvSpPr txBox="1"/>
          <p:nvPr/>
        </p:nvSpPr>
        <p:spPr>
          <a:xfrm>
            <a:off x="398859" y="812222"/>
            <a:ext cx="457200" cy="584776"/>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2" name="TextBox 11"/>
          <p:cNvSpPr txBox="1"/>
          <p:nvPr/>
        </p:nvSpPr>
        <p:spPr>
          <a:xfrm>
            <a:off x="7714059" y="2768601"/>
            <a:ext cx="457200" cy="584776"/>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spTree>
    <p:extLst>
      <p:ext uri="{BB962C8B-B14F-4D97-AF65-F5344CB8AC3E}">
        <p14:creationId xmlns:p14="http://schemas.microsoft.com/office/powerpoint/2010/main" val="18856177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3160" y="685800"/>
            <a:ext cx="75438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513159" y="3928534"/>
            <a:ext cx="6400800" cy="838200"/>
          </a:xfrm>
        </p:spPr>
        <p:txBody>
          <a:bodyPr vert="horz" lIns="91440" tIns="45720" rIns="91440" bIns="45720" rtlCol="0" anchor="b">
            <a:normAutofit/>
          </a:bodyPr>
          <a:lstStyle>
            <a:lvl1pPr>
              <a:buNone/>
              <a:defRPr lang="en-US" sz="18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513159" y="4766733"/>
            <a:ext cx="6400801" cy="1227667"/>
          </a:xfrm>
        </p:spPr>
        <p:txBody>
          <a:bodyPr anchor="t">
            <a:normAutofit/>
          </a:bodyPr>
          <a:lstStyle>
            <a:lvl1pPr marL="0" indent="0" algn="l">
              <a:buNone/>
              <a:defRPr sz="135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EA515A-59DC-B54F-B98C-E209D7851E58}" type="datetime1">
              <a:rPr lang="en-US" smtClean="0"/>
              <a:t>9/3/21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373984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1D94DF-E4AC-B448-A820-F56DD30194A5}" type="datetime1">
              <a:rPr lang="en-US" smtClean="0"/>
              <a:t>9/3/21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054733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3909" y="685800"/>
            <a:ext cx="154305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14350" y="685800"/>
            <a:ext cx="58674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76290B-1867-2744-A249-34197A70ABFD}" type="datetime1">
              <a:rPr lang="en-US" smtClean="0"/>
              <a:t>9/3/21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31490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3716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042532BA-9BD5-4C9E-9969-B2B902406150}"/>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7929275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36346" y="1788454"/>
            <a:ext cx="6270922" cy="2098226"/>
          </a:xfrm>
        </p:spPr>
        <p:txBody>
          <a:bodyPr anchor="b">
            <a:noAutofit/>
          </a:bodyPr>
          <a:lstStyle>
            <a:lvl1pPr algn="ctr">
              <a:defRPr sz="54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009930" y="3956280"/>
            <a:ext cx="5123755" cy="1086237"/>
          </a:xfrm>
        </p:spPr>
        <p:txBody>
          <a:bodyPr>
            <a:normAutofit/>
          </a:bodyPr>
          <a:lstStyle>
            <a:lvl1pPr marL="0" indent="0" algn="ctr">
              <a:lnSpc>
                <a:spcPct val="112000"/>
              </a:lnSpc>
              <a:spcBef>
                <a:spcPts val="0"/>
              </a:spcBef>
              <a:spcAft>
                <a:spcPts val="0"/>
              </a:spcAft>
              <a:buNone/>
              <a:defRPr sz="1725"/>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564644" y="6453386"/>
            <a:ext cx="1205958" cy="404614"/>
          </a:xfrm>
        </p:spPr>
        <p:txBody>
          <a:bodyPr/>
          <a:lstStyle>
            <a:lvl1pPr>
              <a:defRPr baseline="0">
                <a:solidFill>
                  <a:schemeClr val="tx2"/>
                </a:solidFill>
              </a:defRPr>
            </a:lvl1pPr>
          </a:lstStyle>
          <a:p>
            <a:fld id="{B62E26C4-5F9A-484F-B9A4-50CCF54D2442}" type="datetimeFigureOut">
              <a:rPr lang="en-US" smtClean="0"/>
              <a:t>9/3/21</a:t>
            </a:fld>
            <a:endParaRPr lang="en-US"/>
          </a:p>
        </p:txBody>
      </p:sp>
      <p:sp>
        <p:nvSpPr>
          <p:cNvPr id="5" name="Footer Placeholder 4"/>
          <p:cNvSpPr>
            <a:spLocks noGrp="1"/>
          </p:cNvSpPr>
          <p:nvPr>
            <p:ph type="ftr" sz="quarter" idx="11"/>
          </p:nvPr>
        </p:nvSpPr>
        <p:spPr>
          <a:xfrm>
            <a:off x="1938041" y="6453386"/>
            <a:ext cx="5267533"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7373012" y="6453386"/>
            <a:ext cx="1197219" cy="404614"/>
          </a:xfrm>
        </p:spPr>
        <p:txBody>
          <a:bodyPr/>
          <a:lstStyle>
            <a:lvl1pPr>
              <a:defRPr baseline="0">
                <a:solidFill>
                  <a:schemeClr val="tx2"/>
                </a:solidFill>
              </a:defRPr>
            </a:lvl1pPr>
          </a:lstStyle>
          <a:p>
            <a:fld id="{224D522A-196A-5345-9C66-266810F4416C}" type="slidenum">
              <a:rPr lang="en-US" smtClean="0"/>
              <a:t>‹#›</a:t>
            </a:fld>
            <a:endParaRPr lang="en-US"/>
          </a:p>
        </p:txBody>
      </p:sp>
      <p:grpSp>
        <p:nvGrpSpPr>
          <p:cNvPr id="7" name="Group 6"/>
          <p:cNvGrpSpPr/>
          <p:nvPr/>
        </p:nvGrpSpPr>
        <p:grpSpPr>
          <a:xfrm>
            <a:off x="564644" y="744470"/>
            <a:ext cx="8005588"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561904512"/>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2E26C4-5F9A-484F-B9A4-50CCF54D2442}" type="datetimeFigureOut">
              <a:rPr lang="en-US" smtClean="0"/>
              <a:t>9/3/21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D522A-196A-5345-9C66-266810F4416C}" type="slidenum">
              <a:rPr lang="en-US" smtClean="0"/>
              <a:t>‹#›</a:t>
            </a:fld>
            <a:endParaRPr lang="en-US"/>
          </a:p>
        </p:txBody>
      </p:sp>
    </p:spTree>
    <p:extLst>
      <p:ext uri="{BB962C8B-B14F-4D97-AF65-F5344CB8AC3E}">
        <p14:creationId xmlns:p14="http://schemas.microsoft.com/office/powerpoint/2010/main" val="25368075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73769" y="1301361"/>
            <a:ext cx="7209728" cy="2852737"/>
          </a:xfrm>
        </p:spPr>
        <p:txBody>
          <a:bodyPr anchor="b">
            <a:normAutofit/>
          </a:bodyPr>
          <a:lstStyle>
            <a:lvl1pPr algn="r">
              <a:defRPr sz="54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573769" y="4216328"/>
            <a:ext cx="7209728" cy="1143324"/>
          </a:xfrm>
        </p:spPr>
        <p:txBody>
          <a:bodyPr/>
          <a:lstStyle>
            <a:lvl1pPr marL="0" indent="0" algn="r">
              <a:lnSpc>
                <a:spcPct val="112000"/>
              </a:lnSpc>
              <a:spcBef>
                <a:spcPts val="0"/>
              </a:spcBef>
              <a:spcAft>
                <a:spcPts val="0"/>
              </a:spcAft>
              <a:buNone/>
              <a:defRPr sz="18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54181" y="6453386"/>
            <a:ext cx="1216807" cy="404614"/>
          </a:xfrm>
        </p:spPr>
        <p:txBody>
          <a:bodyPr/>
          <a:lstStyle>
            <a:lvl1pPr>
              <a:defRPr>
                <a:solidFill>
                  <a:schemeClr val="tx2"/>
                </a:solidFill>
              </a:defRPr>
            </a:lvl1pPr>
          </a:lstStyle>
          <a:p>
            <a:fld id="{B62E26C4-5F9A-484F-B9A4-50CCF54D2442}" type="datetimeFigureOut">
              <a:rPr lang="en-US" smtClean="0"/>
              <a:t>9/3/21</a:t>
            </a:fld>
            <a:endParaRPr lang="en-US"/>
          </a:p>
        </p:txBody>
      </p:sp>
      <p:sp>
        <p:nvSpPr>
          <p:cNvPr id="5" name="Footer Placeholder 4"/>
          <p:cNvSpPr>
            <a:spLocks noGrp="1"/>
          </p:cNvSpPr>
          <p:nvPr>
            <p:ph type="ftr" sz="quarter" idx="11"/>
          </p:nvPr>
        </p:nvSpPr>
        <p:spPr>
          <a:xfrm>
            <a:off x="1938234" y="6453386"/>
            <a:ext cx="5267533"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7373012" y="6453386"/>
            <a:ext cx="1197219" cy="404614"/>
          </a:xfrm>
        </p:spPr>
        <p:txBody>
          <a:bodyPr/>
          <a:lstStyle>
            <a:lvl1pPr>
              <a:defRPr>
                <a:solidFill>
                  <a:schemeClr val="tx2"/>
                </a:solidFill>
              </a:defRPr>
            </a:lvl1pPr>
          </a:lstStyle>
          <a:p>
            <a:fld id="{224D522A-196A-5345-9C66-266810F4416C}" type="slidenum">
              <a:rPr lang="en-US" smtClean="0"/>
              <a:t>‹#›</a:t>
            </a:fld>
            <a:endParaRPr lang="en-US"/>
          </a:p>
        </p:txBody>
      </p:sp>
      <p:sp>
        <p:nvSpPr>
          <p:cNvPr id="7" name="Freeform 6" title="Crop Mark"/>
          <p:cNvSpPr/>
          <p:nvPr/>
        </p:nvSpPr>
        <p:spPr bwMode="auto">
          <a:xfrm>
            <a:off x="6113972" y="1685652"/>
            <a:ext cx="2456260"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4060126669"/>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028700" y="2286000"/>
            <a:ext cx="3335840"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94052" y="2286000"/>
            <a:ext cx="3335840"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2E26C4-5F9A-484F-B9A4-50CCF54D2442}" type="datetimeFigureOut">
              <a:rPr lang="en-US" smtClean="0"/>
              <a:t>9/3/21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D522A-196A-5345-9C66-266810F4416C}" type="slidenum">
              <a:rPr lang="en-US" smtClean="0"/>
              <a:t>‹#›</a:t>
            </a:fld>
            <a:endParaRPr lang="en-US"/>
          </a:p>
        </p:txBody>
      </p:sp>
    </p:spTree>
    <p:extLst>
      <p:ext uri="{BB962C8B-B14F-4D97-AF65-F5344CB8AC3E}">
        <p14:creationId xmlns:p14="http://schemas.microsoft.com/office/powerpoint/2010/main" val="4654445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28700" y="685800"/>
            <a:ext cx="72009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28700" y="2340864"/>
            <a:ext cx="3332988" cy="823912"/>
          </a:xfrm>
        </p:spPr>
        <p:txBody>
          <a:bodyPr anchor="b">
            <a:noAutofit/>
          </a:bodyPr>
          <a:lstStyle>
            <a:lvl1pPr marL="0" indent="0">
              <a:lnSpc>
                <a:spcPct val="84000"/>
              </a:lnSpc>
              <a:spcBef>
                <a:spcPts val="0"/>
              </a:spcBef>
              <a:spcAft>
                <a:spcPts val="0"/>
              </a:spcAft>
              <a:buNone/>
              <a:defRPr sz="225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028700" y="3305208"/>
            <a:ext cx="3332988"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93761" y="2340864"/>
            <a:ext cx="3332988" cy="823912"/>
          </a:xfrm>
        </p:spPr>
        <p:txBody>
          <a:bodyPr anchor="b">
            <a:noAutofit/>
          </a:bodyPr>
          <a:lstStyle>
            <a:lvl1pPr marL="0" indent="0">
              <a:lnSpc>
                <a:spcPct val="84000"/>
              </a:lnSpc>
              <a:spcBef>
                <a:spcPts val="0"/>
              </a:spcBef>
              <a:spcAft>
                <a:spcPts val="0"/>
              </a:spcAft>
              <a:buNone/>
              <a:defRPr sz="225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93761" y="3305208"/>
            <a:ext cx="3332988"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2E26C4-5F9A-484F-B9A4-50CCF54D2442}" type="datetimeFigureOut">
              <a:rPr lang="en-US" smtClean="0"/>
              <a:t>9/3/21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4D522A-196A-5345-9C66-266810F4416C}" type="slidenum">
              <a:rPr lang="en-US" smtClean="0"/>
              <a:t>‹#›</a:t>
            </a:fld>
            <a:endParaRPr lang="en-US"/>
          </a:p>
        </p:txBody>
      </p:sp>
    </p:spTree>
    <p:extLst>
      <p:ext uri="{BB962C8B-B14F-4D97-AF65-F5344CB8AC3E}">
        <p14:creationId xmlns:p14="http://schemas.microsoft.com/office/powerpoint/2010/main" val="416689593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2E26C4-5F9A-484F-B9A4-50CCF54D2442}" type="datetimeFigureOut">
              <a:rPr lang="en-US" smtClean="0"/>
              <a:t>9/3/21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D522A-196A-5345-9C66-266810F4416C}" type="slidenum">
              <a:rPr lang="en-US" smtClean="0"/>
              <a:t>‹#›</a:t>
            </a:fld>
            <a:endParaRPr lang="en-US"/>
          </a:p>
        </p:txBody>
      </p:sp>
    </p:spTree>
    <p:extLst>
      <p:ext uri="{BB962C8B-B14F-4D97-AF65-F5344CB8AC3E}">
        <p14:creationId xmlns:p14="http://schemas.microsoft.com/office/powerpoint/2010/main" val="28161542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2E26C4-5F9A-484F-B9A4-50CCF54D2442}" type="datetimeFigureOut">
              <a:rPr lang="en-US" smtClean="0"/>
              <a:t>9/3/21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4D522A-196A-5345-9C66-266810F4416C}" type="slidenum">
              <a:rPr lang="en-US" smtClean="0"/>
              <a:t>‹#›</a:t>
            </a:fld>
            <a:endParaRPr lang="en-US"/>
          </a:p>
        </p:txBody>
      </p:sp>
    </p:spTree>
    <p:extLst>
      <p:ext uri="{BB962C8B-B14F-4D97-AF65-F5344CB8AC3E}">
        <p14:creationId xmlns:p14="http://schemas.microsoft.com/office/powerpoint/2010/main" val="26003253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Autofit/>
          </a:bodyPr>
          <a:lstStyle>
            <a:lvl1pPr>
              <a:lnSpc>
                <a:spcPct val="84000"/>
              </a:lnSpc>
              <a:defRPr sz="36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4692015" y="685801"/>
            <a:ext cx="3909060" cy="5175250"/>
          </a:xfrm>
        </p:spPr>
        <p:txBody>
          <a:bodyPr/>
          <a:lstStyle>
            <a:lvl1pPr>
              <a:defRPr sz="1500"/>
            </a:lvl1pPr>
            <a:lvl2pPr>
              <a:defRPr sz="1500"/>
            </a:lvl2pPr>
            <a:lvl3pPr>
              <a:defRPr sz="1350"/>
            </a:lvl3pPr>
            <a:lvl4pPr>
              <a:defRPr sz="135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42925" y="2856344"/>
            <a:ext cx="2891790" cy="3011056"/>
          </a:xfrm>
        </p:spPr>
        <p:txBody>
          <a:bodyPr/>
          <a:lstStyle>
            <a:lvl1pPr marL="0" indent="0">
              <a:lnSpc>
                <a:spcPct val="113000"/>
              </a:lnSpc>
              <a:spcBef>
                <a:spcPts val="0"/>
              </a:spcBef>
              <a:spcAft>
                <a:spcPts val="1125"/>
              </a:spcAft>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42925" y="6453386"/>
            <a:ext cx="903429" cy="404614"/>
          </a:xfrm>
        </p:spPr>
        <p:txBody>
          <a:bodyPr/>
          <a:lstStyle>
            <a:lvl1pPr>
              <a:defRPr>
                <a:solidFill>
                  <a:schemeClr val="tx2"/>
                </a:solidFill>
              </a:defRPr>
            </a:lvl1pPr>
          </a:lstStyle>
          <a:p>
            <a:fld id="{B62E26C4-5F9A-484F-B9A4-50CCF54D2442}" type="datetimeFigureOut">
              <a:rPr lang="en-US" smtClean="0"/>
              <a:t>9/3/21</a:t>
            </a:fld>
            <a:endParaRPr lang="en-US"/>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7412355" y="6453386"/>
            <a:ext cx="1197219" cy="404614"/>
          </a:xfrm>
        </p:spPr>
        <p:txBody>
          <a:bodyPr/>
          <a:lstStyle>
            <a:lvl1pPr>
              <a:defRPr>
                <a:solidFill>
                  <a:schemeClr val="tx2"/>
                </a:solidFill>
              </a:defRPr>
            </a:lvl1pPr>
          </a:lstStyle>
          <a:p>
            <a:fld id="{224D522A-196A-5345-9C66-266810F4416C}" type="slidenum">
              <a:rPr lang="en-US" smtClean="0"/>
              <a:t>‹#›</a:t>
            </a:fld>
            <a:endParaRPr lang="en-US"/>
          </a:p>
        </p:txBody>
      </p:sp>
      <p:sp>
        <p:nvSpPr>
          <p:cNvPr id="9" name="Rectangle 8"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4068361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rmAutofit/>
          </a:bodyPr>
          <a:lstStyle>
            <a:lvl1pPr>
              <a:lnSpc>
                <a:spcPct val="84000"/>
              </a:lnSpc>
              <a:defRPr sz="36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4149090" y="1"/>
            <a:ext cx="4994910" cy="6857999"/>
          </a:xfrm>
        </p:spPr>
        <p:txBody>
          <a:bodyPr anchor="t">
            <a:normAutofit/>
          </a:bodyPr>
          <a:lstStyle>
            <a:lvl1pPr marL="0" indent="0">
              <a:buNone/>
              <a:defRPr sz="1500"/>
            </a:lvl1pPr>
            <a:lvl2pPr marL="342900" indent="0">
              <a:buNone/>
              <a:defRPr sz="1500"/>
            </a:lvl2pPr>
            <a:lvl3pPr marL="685800" indent="0">
              <a:buNone/>
              <a:defRPr sz="15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42925" y="2855968"/>
            <a:ext cx="2891790" cy="3011432"/>
          </a:xfrm>
        </p:spPr>
        <p:txBody>
          <a:bodyPr/>
          <a:lstStyle>
            <a:lvl1pPr marL="0" indent="0">
              <a:lnSpc>
                <a:spcPct val="113000"/>
              </a:lnSpc>
              <a:spcBef>
                <a:spcPts val="0"/>
              </a:spcBef>
              <a:spcAft>
                <a:spcPts val="1125"/>
              </a:spcAft>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42925" y="6453386"/>
            <a:ext cx="903429" cy="404614"/>
          </a:xfrm>
        </p:spPr>
        <p:txBody>
          <a:bodyPr/>
          <a:lstStyle>
            <a:lvl1pPr>
              <a:defRPr>
                <a:solidFill>
                  <a:schemeClr val="tx2"/>
                </a:solidFill>
              </a:defRPr>
            </a:lvl1pPr>
          </a:lstStyle>
          <a:p>
            <a:fld id="{B62E26C4-5F9A-484F-B9A4-50CCF54D2442}" type="datetimeFigureOut">
              <a:rPr lang="en-US" smtClean="0"/>
              <a:t>9/3/21</a:t>
            </a:fld>
            <a:endParaRPr lang="en-US"/>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7412355" y="6453386"/>
            <a:ext cx="1197219" cy="404614"/>
          </a:xfrm>
        </p:spPr>
        <p:txBody>
          <a:bodyPr/>
          <a:lstStyle>
            <a:lvl1pPr>
              <a:defRPr>
                <a:solidFill>
                  <a:schemeClr val="tx2"/>
                </a:solidFill>
              </a:defRPr>
            </a:lvl1pPr>
          </a:lstStyle>
          <a:p>
            <a:fld id="{224D522A-196A-5345-9C66-266810F4416C}" type="slidenum">
              <a:rPr lang="en-US" smtClean="0"/>
              <a:t>‹#›</a:t>
            </a:fld>
            <a:endParaRPr lang="en-US"/>
          </a:p>
        </p:txBody>
      </p:sp>
      <p:sp>
        <p:nvSpPr>
          <p:cNvPr id="9" name="Rectangle 8"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4678641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028700" y="2295526"/>
            <a:ext cx="72009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2E26C4-5F9A-484F-B9A4-50CCF54D2442}" type="datetimeFigureOut">
              <a:rPr lang="en-US" smtClean="0"/>
              <a:t>9/3/21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D522A-196A-5345-9C66-266810F4416C}" type="slidenum">
              <a:rPr lang="en-US" smtClean="0"/>
              <a:t>‹#›</a:t>
            </a:fld>
            <a:endParaRPr lang="en-US"/>
          </a:p>
        </p:txBody>
      </p:sp>
    </p:spTree>
    <p:extLst>
      <p:ext uri="{BB962C8B-B14F-4D97-AF65-F5344CB8AC3E}">
        <p14:creationId xmlns:p14="http://schemas.microsoft.com/office/powerpoint/2010/main" val="2569718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BBBAF0E1-E7E5-476A-8D81-77DE19510B00}"/>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19581760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97421" y="624156"/>
            <a:ext cx="1174325"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28700" y="624156"/>
            <a:ext cx="613473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2E26C4-5F9A-484F-B9A4-50CCF54D2442}" type="datetimeFigureOut">
              <a:rPr lang="en-US" smtClean="0"/>
              <a:t>9/3/21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D522A-196A-5345-9C66-266810F4416C}" type="slidenum">
              <a:rPr lang="en-US" smtClean="0"/>
              <a:t>‹#›</a:t>
            </a:fld>
            <a:endParaRPr lang="en-US"/>
          </a:p>
        </p:txBody>
      </p:sp>
    </p:spTree>
    <p:extLst>
      <p:ext uri="{BB962C8B-B14F-4D97-AF65-F5344CB8AC3E}">
        <p14:creationId xmlns:p14="http://schemas.microsoft.com/office/powerpoint/2010/main" val="291264286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p:nvPr/>
        </p:nvSpPr>
        <p:spPr>
          <a:xfrm>
            <a:off x="80700" y="3534800"/>
            <a:ext cx="8982600" cy="3215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 name="Google Shape;11;p2"/>
          <p:cNvSpPr txBox="1">
            <a:spLocks noGrp="1"/>
          </p:cNvSpPr>
          <p:nvPr>
            <p:ph type="ctrTitle"/>
          </p:nvPr>
        </p:nvSpPr>
        <p:spPr>
          <a:xfrm>
            <a:off x="485875" y="352633"/>
            <a:ext cx="8183700" cy="19648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2" name="Google Shape;12;p2"/>
          <p:cNvSpPr txBox="1">
            <a:spLocks noGrp="1"/>
          </p:cNvSpPr>
          <p:nvPr>
            <p:ph type="subTitle" idx="1"/>
          </p:nvPr>
        </p:nvSpPr>
        <p:spPr>
          <a:xfrm>
            <a:off x="485875" y="2317433"/>
            <a:ext cx="8183700" cy="1148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a:endParaRPr/>
          </a:p>
        </p:txBody>
      </p:sp>
      <p:sp>
        <p:nvSpPr>
          <p:cNvPr id="13" name="Google Shape;13;p2"/>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4153213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Google Shape;15;p3"/>
          <p:cNvSpPr/>
          <p:nvPr/>
        </p:nvSpPr>
        <p:spPr>
          <a:xfrm>
            <a:off x="80700" y="3534800"/>
            <a:ext cx="8982600" cy="3215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3"/>
          <p:cNvSpPr txBox="1">
            <a:spLocks noGrp="1"/>
          </p:cNvSpPr>
          <p:nvPr>
            <p:ph type="title"/>
          </p:nvPr>
        </p:nvSpPr>
        <p:spPr>
          <a:xfrm>
            <a:off x="485875" y="2286000"/>
            <a:ext cx="8183700" cy="10476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112910136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593367"/>
            <a:ext cx="8520600" cy="831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1" name="Google Shape;21;p4"/>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39332118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593367"/>
            <a:ext cx="8520600" cy="831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 name="Google Shape;24;p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16917841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593367"/>
            <a:ext cx="8520600" cy="831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9" name="Google Shape;29;p6"/>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203105792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740800"/>
            <a:ext cx="2808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852800"/>
            <a:ext cx="2808000" cy="4239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7"/>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401556780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2"/>
        </a:solidFill>
        <a:effectLst/>
      </p:bgPr>
    </p:bg>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701800"/>
            <a:ext cx="5604000" cy="54544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6" name="Google Shape;36;p8"/>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339555072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7"/>
        <p:cNvGrpSpPr/>
        <p:nvPr/>
      </p:nvGrpSpPr>
      <p:grpSpPr>
        <a:xfrm>
          <a:off x="0" y="0"/>
          <a:ext cx="0" cy="0"/>
          <a:chOff x="0" y="0"/>
          <a:chExt cx="0" cy="0"/>
        </a:xfrm>
      </p:grpSpPr>
      <p:sp>
        <p:nvSpPr>
          <p:cNvPr id="38" name="Google Shape;38;p9"/>
          <p:cNvSpPr/>
          <p:nvPr/>
        </p:nvSpPr>
        <p:spPr>
          <a:xfrm>
            <a:off x="4636800" y="107600"/>
            <a:ext cx="4426500" cy="6642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cxnSp>
        <p:nvCxnSpPr>
          <p:cNvPr id="39" name="Google Shape;39;p9"/>
          <p:cNvCxnSpPr/>
          <p:nvPr/>
        </p:nvCxnSpPr>
        <p:spPr>
          <a:xfrm>
            <a:off x="5029675" y="5994000"/>
            <a:ext cx="468300" cy="0"/>
          </a:xfrm>
          <a:prstGeom prst="straightConnector1">
            <a:avLst/>
          </a:prstGeom>
          <a:noFill/>
          <a:ln w="19050" cap="flat" cmpd="sng">
            <a:solidFill>
              <a:schemeClr val="lt1"/>
            </a:solidFill>
            <a:prstDash val="solid"/>
            <a:round/>
            <a:headEnd type="none" w="sm" len="sm"/>
            <a:tailEnd type="none" w="sm" len="sm"/>
          </a:ln>
        </p:spPr>
      </p:cxnSp>
      <p:sp>
        <p:nvSpPr>
          <p:cNvPr id="40" name="Google Shape;40;p9"/>
          <p:cNvSpPr txBox="1">
            <a:spLocks noGrp="1"/>
          </p:cNvSpPr>
          <p:nvPr>
            <p:ph type="title"/>
          </p:nvPr>
        </p:nvSpPr>
        <p:spPr>
          <a:xfrm>
            <a:off x="265500" y="1575600"/>
            <a:ext cx="4045200" cy="2044800"/>
          </a:xfrm>
          <a:prstGeom prst="rect">
            <a:avLst/>
          </a:prstGeom>
        </p:spPr>
        <p:txBody>
          <a:bodyPr spcFirstLastPara="1" wrap="square" lIns="91425" tIns="91425" rIns="91425" bIns="91425" anchor="b" anchorCtr="0">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1" name="Google Shape;41;p9"/>
          <p:cNvSpPr txBox="1">
            <a:spLocks noGrp="1"/>
          </p:cNvSpPr>
          <p:nvPr>
            <p:ph type="subTitle" idx="1"/>
          </p:nvPr>
        </p:nvSpPr>
        <p:spPr>
          <a:xfrm>
            <a:off x="265500" y="3692001"/>
            <a:ext cx="4045200" cy="1794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9"/>
          <p:cNvSpPr txBox="1">
            <a:spLocks noGrp="1"/>
          </p:cNvSpPr>
          <p:nvPr>
            <p:ph type="body" idx="2"/>
          </p:nvPr>
        </p:nvSpPr>
        <p:spPr>
          <a:xfrm>
            <a:off x="4939500" y="965600"/>
            <a:ext cx="3837000" cy="49268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3" name="Google Shape;43;p9"/>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82129705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5640767"/>
            <a:ext cx="5998800" cy="806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100"/>
              <a:buNone/>
              <a:defRPr sz="2100"/>
            </a:lvl1pPr>
          </a:lstStyle>
          <a:p>
            <a:endParaRPr/>
          </a:p>
        </p:txBody>
      </p:sp>
      <p:sp>
        <p:nvSpPr>
          <p:cNvPr id="46" name="Google Shape;46;p10"/>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2845622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D5B6658C-FA69-45D4-9571-F250D4AE8E6C}"/>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133375282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7"/>
        <p:cNvGrpSpPr/>
        <p:nvPr/>
      </p:nvGrpSpPr>
      <p:grpSpPr>
        <a:xfrm>
          <a:off x="0" y="0"/>
          <a:ext cx="0" cy="0"/>
          <a:chOff x="0" y="0"/>
          <a:chExt cx="0" cy="0"/>
        </a:xfrm>
      </p:grpSpPr>
      <p:sp>
        <p:nvSpPr>
          <p:cNvPr id="48" name="Google Shape;48;p11"/>
          <p:cNvSpPr/>
          <p:nvPr/>
        </p:nvSpPr>
        <p:spPr>
          <a:xfrm>
            <a:off x="80700" y="3534800"/>
            <a:ext cx="8982600" cy="3215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11"/>
          <p:cNvSpPr txBox="1">
            <a:spLocks noGrp="1"/>
          </p:cNvSpPr>
          <p:nvPr>
            <p:ph type="title" hasCustomPrompt="1"/>
          </p:nvPr>
        </p:nvSpPr>
        <p:spPr>
          <a:xfrm>
            <a:off x="311700" y="990668"/>
            <a:ext cx="8520600" cy="26752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a:spLocks noGrp="1"/>
          </p:cNvSpPr>
          <p:nvPr>
            <p:ph type="body" idx="1"/>
          </p:nvPr>
        </p:nvSpPr>
        <p:spPr>
          <a:xfrm>
            <a:off x="311700" y="3793576"/>
            <a:ext cx="8520600" cy="17344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51" name="Google Shape;51;p11"/>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84844250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4033149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1E5C896-D589-4A7A-9BD9-9CCAAD94D63C}"/>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3745140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879BF1E9-AE0D-417B-9E78-F2C53AB8F4E4}"/>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3960836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6AE81E4B-3A2C-47CE-8D15-AC52B36914CC}"/>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714004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5.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35385F8B-0447-4AD7-86F0-C95D631A0EF1}"/>
              </a:ext>
            </a:extLst>
          </p:cNvPr>
          <p:cNvGrpSpPr>
            <a:grpSpLocks/>
          </p:cNvGrpSpPr>
          <p:nvPr/>
        </p:nvGrpSpPr>
        <p:grpSpPr bwMode="auto">
          <a:xfrm>
            <a:off x="0" y="0"/>
            <a:ext cx="9144000" cy="990600"/>
            <a:chOff x="0" y="0"/>
            <a:chExt cx="5760" cy="624"/>
          </a:xfrm>
        </p:grpSpPr>
        <p:sp>
          <p:nvSpPr>
            <p:cNvPr id="1031" name="Rectangle 3">
              <a:extLst>
                <a:ext uri="{FF2B5EF4-FFF2-40B4-BE49-F238E27FC236}">
                  <a16:creationId xmlns:a16="http://schemas.microsoft.com/office/drawing/2014/main" id="{3B3C151D-6734-483D-AB11-80301E719854}"/>
                </a:ext>
              </a:extLst>
            </p:cNvPr>
            <p:cNvSpPr>
              <a:spLocks noChangeArrowheads="1"/>
            </p:cNvSpPr>
            <p:nvPr/>
          </p:nvSpPr>
          <p:spPr bwMode="auto">
            <a:xfrm>
              <a:off x="0" y="0"/>
              <a:ext cx="5760" cy="576"/>
            </a:xfrm>
            <a:prstGeom prst="rect">
              <a:avLst/>
            </a:prstGeom>
            <a:gradFill rotWithShape="0">
              <a:gsLst>
                <a:gs pos="0">
                  <a:srgbClr val="E6E78C"/>
                </a:gs>
                <a:gs pos="100000">
                  <a:schemeClr val="bg1"/>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a:p>
          </p:txBody>
        </p:sp>
        <p:sp>
          <p:nvSpPr>
            <p:cNvPr id="1032" name="Rectangle 4">
              <a:extLst>
                <a:ext uri="{FF2B5EF4-FFF2-40B4-BE49-F238E27FC236}">
                  <a16:creationId xmlns:a16="http://schemas.microsoft.com/office/drawing/2014/main" id="{C355250E-E78F-4CE1-B0A2-A491C864FE41}"/>
                </a:ext>
              </a:extLst>
            </p:cNvPr>
            <p:cNvSpPr>
              <a:spLocks noChangeArrowheads="1"/>
            </p:cNvSpPr>
            <p:nvPr/>
          </p:nvSpPr>
          <p:spPr bwMode="auto">
            <a:xfrm>
              <a:off x="0" y="576"/>
              <a:ext cx="5760" cy="48"/>
            </a:xfrm>
            <a:prstGeom prst="rect">
              <a:avLst/>
            </a:prstGeom>
            <a:gradFill rotWithShape="0">
              <a:gsLst>
                <a:gs pos="0">
                  <a:srgbClr val="333399"/>
                </a:gs>
                <a:gs pos="100000">
                  <a:schemeClr val="bg1"/>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a:p>
          </p:txBody>
        </p:sp>
      </p:grpSp>
      <p:sp>
        <p:nvSpPr>
          <p:cNvPr id="1027" name="Rectangle 5">
            <a:extLst>
              <a:ext uri="{FF2B5EF4-FFF2-40B4-BE49-F238E27FC236}">
                <a16:creationId xmlns:a16="http://schemas.microsoft.com/office/drawing/2014/main" id="{F31CA668-FD14-44FA-A1D4-EAD61E8D8B07}"/>
              </a:ext>
            </a:extLst>
          </p:cNvPr>
          <p:cNvSpPr>
            <a:spLocks noGrp="1" noChangeArrowheads="1"/>
          </p:cNvSpPr>
          <p:nvPr>
            <p:ph type="title"/>
          </p:nvPr>
        </p:nvSpPr>
        <p:spPr bwMode="auto">
          <a:xfrm>
            <a:off x="0" y="0"/>
            <a:ext cx="9144000"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Rectangle 6">
            <a:extLst>
              <a:ext uri="{FF2B5EF4-FFF2-40B4-BE49-F238E27FC236}">
                <a16:creationId xmlns:a16="http://schemas.microsoft.com/office/drawing/2014/main" id="{F00B08A7-CD82-4224-8DCC-D96E31AD79A3}"/>
              </a:ext>
            </a:extLst>
          </p:cNvPr>
          <p:cNvSpPr>
            <a:spLocks noGrp="1" noChangeArrowheads="1"/>
          </p:cNvSpPr>
          <p:nvPr>
            <p:ph type="body" idx="1"/>
          </p:nvPr>
        </p:nvSpPr>
        <p:spPr bwMode="auto">
          <a:xfrm>
            <a:off x="685800" y="1371600"/>
            <a:ext cx="7772400" cy="472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29" name="Picture 10" descr="pitt_bluegold_seal6">
            <a:extLst>
              <a:ext uri="{FF2B5EF4-FFF2-40B4-BE49-F238E27FC236}">
                <a16:creationId xmlns:a16="http://schemas.microsoft.com/office/drawing/2014/main" id="{017628D8-10E8-4E56-9F91-E63D1C509F8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33400"/>
            <a:ext cx="814388" cy="823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Slide Number Placeholder 11">
            <a:extLst>
              <a:ext uri="{FF2B5EF4-FFF2-40B4-BE49-F238E27FC236}">
                <a16:creationId xmlns:a16="http://schemas.microsoft.com/office/drawing/2014/main" id="{311797CB-2108-40A7-91A9-354B75C34D7E}"/>
              </a:ext>
            </a:extLst>
          </p:cNvPr>
          <p:cNvSpPr>
            <a:spLocks noGrp="1"/>
          </p:cNvSpPr>
          <p:nvPr>
            <p:ph type="sldNum" sz="quarter" idx="4"/>
          </p:nvPr>
        </p:nvSpPr>
        <p:spPr>
          <a:xfrm>
            <a:off x="7010400" y="6416675"/>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F5E07AB-B6E6-4E56-A079-DBE54BDBD4E9}" type="slidenum">
              <a:rPr lang="en-US" altLang="en-US"/>
              <a:pPr/>
              <a:t>‹#›</a:t>
            </a:fld>
            <a:r>
              <a:rPr lang="en-US" altLang="en-US"/>
              <a:t> of 23</a:t>
            </a:r>
          </a:p>
        </p:txBody>
      </p:sp>
    </p:spTree>
  </p:cSld>
  <p:clrMap bg1="lt1" tx1="dk1" bg2="lt2" tx2="dk2" accent1="accent1" accent2="accent2" accent3="accent3" accent4="accent4" accent5="accent5" accent6="accent6" hlink="hlink" folHlink="folHlink"/>
  <p:sldLayoutIdLst>
    <p:sldLayoutId id="2147484437" r:id="rId1"/>
    <p:sldLayoutId id="2147484438" r:id="rId2"/>
    <p:sldLayoutId id="2147484439" r:id="rId3"/>
    <p:sldLayoutId id="2147484440" r:id="rId4"/>
    <p:sldLayoutId id="2147484441" r:id="rId5"/>
    <p:sldLayoutId id="2147484442" r:id="rId6"/>
    <p:sldLayoutId id="2147484443" r:id="rId7"/>
    <p:sldLayoutId id="2147484444" r:id="rId8"/>
    <p:sldLayoutId id="2147484445" r:id="rId9"/>
    <p:sldLayoutId id="2147484446" r:id="rId10"/>
    <p:sldLayoutId id="2147484447" r:id="rId11"/>
  </p:sldLayoutIdLst>
  <p:hf sldNum="0" hdr="0" ftr="0" dt="0"/>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Trebuchet MS" charset="0"/>
          <a:ea typeface="Osaka" charset="-128"/>
          <a:cs typeface="Osaka" charset="-128"/>
        </a:defRPr>
      </a:lvl2pPr>
      <a:lvl3pPr algn="ctr" rtl="0" eaLnBrk="0" fontAlgn="base" hangingPunct="0">
        <a:spcBef>
          <a:spcPct val="0"/>
        </a:spcBef>
        <a:spcAft>
          <a:spcPct val="0"/>
        </a:spcAft>
        <a:defRPr sz="3600">
          <a:solidFill>
            <a:schemeClr val="tx2"/>
          </a:solidFill>
          <a:latin typeface="Trebuchet MS" charset="0"/>
          <a:ea typeface="Osaka" charset="-128"/>
          <a:cs typeface="Osaka" charset="-128"/>
        </a:defRPr>
      </a:lvl3pPr>
      <a:lvl4pPr algn="ctr" rtl="0" eaLnBrk="0" fontAlgn="base" hangingPunct="0">
        <a:spcBef>
          <a:spcPct val="0"/>
        </a:spcBef>
        <a:spcAft>
          <a:spcPct val="0"/>
        </a:spcAft>
        <a:defRPr sz="3600">
          <a:solidFill>
            <a:schemeClr val="tx2"/>
          </a:solidFill>
          <a:latin typeface="Trebuchet MS" charset="0"/>
          <a:ea typeface="Osaka" charset="-128"/>
          <a:cs typeface="Osaka" charset="-128"/>
        </a:defRPr>
      </a:lvl4pPr>
      <a:lvl5pPr algn="ctr" rtl="0" eaLnBrk="0" fontAlgn="base" hangingPunct="0">
        <a:spcBef>
          <a:spcPct val="0"/>
        </a:spcBef>
        <a:spcAft>
          <a:spcPct val="0"/>
        </a:spcAft>
        <a:defRPr sz="3600">
          <a:solidFill>
            <a:schemeClr val="tx2"/>
          </a:solidFill>
          <a:latin typeface="Trebuchet MS" charset="0"/>
          <a:ea typeface="Osaka" charset="-128"/>
          <a:cs typeface="Osaka" charset="-128"/>
        </a:defRPr>
      </a:lvl5pPr>
      <a:lvl6pPr marL="457200" algn="ctr" rtl="0" fontAlgn="base">
        <a:spcBef>
          <a:spcPct val="0"/>
        </a:spcBef>
        <a:spcAft>
          <a:spcPct val="0"/>
        </a:spcAft>
        <a:defRPr sz="3600">
          <a:solidFill>
            <a:schemeClr val="tx2"/>
          </a:solidFill>
          <a:latin typeface="Trebuchet MS" charset="0"/>
          <a:ea typeface="Osaka" charset="-128"/>
          <a:cs typeface="Osaka" charset="-128"/>
        </a:defRPr>
      </a:lvl6pPr>
      <a:lvl7pPr marL="914400" algn="ctr" rtl="0" fontAlgn="base">
        <a:spcBef>
          <a:spcPct val="0"/>
        </a:spcBef>
        <a:spcAft>
          <a:spcPct val="0"/>
        </a:spcAft>
        <a:defRPr sz="3600">
          <a:solidFill>
            <a:schemeClr val="tx2"/>
          </a:solidFill>
          <a:latin typeface="Trebuchet MS" charset="0"/>
          <a:ea typeface="Osaka" charset="-128"/>
          <a:cs typeface="Osaka" charset="-128"/>
        </a:defRPr>
      </a:lvl7pPr>
      <a:lvl8pPr marL="1371600" algn="ctr" rtl="0" fontAlgn="base">
        <a:spcBef>
          <a:spcPct val="0"/>
        </a:spcBef>
        <a:spcAft>
          <a:spcPct val="0"/>
        </a:spcAft>
        <a:defRPr sz="3600">
          <a:solidFill>
            <a:schemeClr val="tx2"/>
          </a:solidFill>
          <a:latin typeface="Trebuchet MS" charset="0"/>
          <a:ea typeface="Osaka" charset="-128"/>
          <a:cs typeface="Osaka" charset="-128"/>
        </a:defRPr>
      </a:lvl8pPr>
      <a:lvl9pPr marL="1828800" algn="ctr" rtl="0" fontAlgn="base">
        <a:spcBef>
          <a:spcPct val="0"/>
        </a:spcBef>
        <a:spcAft>
          <a:spcPct val="0"/>
        </a:spcAft>
        <a:defRPr sz="3600">
          <a:solidFill>
            <a:schemeClr val="tx2"/>
          </a:solidFill>
          <a:latin typeface="Trebuchet MS" charset="0"/>
          <a:ea typeface="Osaka" charset="-128"/>
          <a:cs typeface="Osaka" charset="-128"/>
        </a:defRPr>
      </a:lvl9pPr>
    </p:titleStyle>
    <p:bodyStyle>
      <a:lvl1pPr marL="342900" indent="-342900" algn="l" rtl="0" eaLnBrk="0" fontAlgn="base" hangingPunct="0">
        <a:spcBef>
          <a:spcPct val="20000"/>
        </a:spcBef>
        <a:spcAft>
          <a:spcPct val="0"/>
        </a:spcAft>
        <a:buClr>
          <a:srgbClr val="0046AA"/>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0046AA"/>
        </a:buClr>
        <a:buFont typeface="Wingdings" panose="05000000000000000000" pitchFamily="2" charset="2"/>
        <a:buChar char="l"/>
        <a:defRPr sz="2000">
          <a:solidFill>
            <a:schemeClr val="tx1"/>
          </a:solidFill>
          <a:latin typeface="+mn-lt"/>
          <a:ea typeface="+mn-ea"/>
          <a:cs typeface="+mn-cs"/>
        </a:defRPr>
      </a:lvl2pPr>
      <a:lvl3pPr marL="1085850" indent="-228600" algn="l" rtl="0" eaLnBrk="0" fontAlgn="base" hangingPunct="0">
        <a:spcBef>
          <a:spcPct val="20000"/>
        </a:spcBef>
        <a:spcAft>
          <a:spcPct val="0"/>
        </a:spcAft>
        <a:buClr>
          <a:srgbClr val="0046AA"/>
        </a:buClr>
        <a:buFont typeface="Monotype Sorts" pitchFamily="-84" charset="2"/>
        <a:buChar char=""/>
        <a:defRPr>
          <a:solidFill>
            <a:schemeClr val="tx1"/>
          </a:solidFill>
          <a:latin typeface="+mn-lt"/>
          <a:ea typeface="+mn-ea"/>
          <a:cs typeface="+mn-cs"/>
        </a:defRPr>
      </a:lvl3pPr>
      <a:lvl4pPr marL="1428750" indent="-228600" algn="l" rtl="0" eaLnBrk="0" fontAlgn="base" hangingPunct="0">
        <a:spcBef>
          <a:spcPct val="20000"/>
        </a:spcBef>
        <a:spcAft>
          <a:spcPct val="0"/>
        </a:spcAft>
        <a:buClr>
          <a:srgbClr val="0046AA"/>
        </a:buClr>
        <a:buFont typeface="Wingdings" panose="05000000000000000000" pitchFamily="2" charset="2"/>
        <a:buChar char="l"/>
        <a:defRPr sz="1600">
          <a:solidFill>
            <a:schemeClr val="tx1"/>
          </a:solidFill>
          <a:latin typeface="+mn-lt"/>
          <a:ea typeface="+mn-ea"/>
          <a:cs typeface="+mn-cs"/>
        </a:defRPr>
      </a:lvl4pPr>
      <a:lvl5pPr marL="1771650" indent="-228600" algn="l" rtl="0" eaLnBrk="0" fontAlgn="base" hangingPunct="0">
        <a:spcBef>
          <a:spcPct val="20000"/>
        </a:spcBef>
        <a:spcAft>
          <a:spcPct val="0"/>
        </a:spcAft>
        <a:buClr>
          <a:srgbClr val="0046AA"/>
        </a:buClr>
        <a:buChar char="»"/>
        <a:defRPr sz="1600">
          <a:solidFill>
            <a:schemeClr val="tx1"/>
          </a:solidFill>
          <a:latin typeface="+mn-lt"/>
          <a:ea typeface="+mn-ea"/>
          <a:cs typeface="+mn-cs"/>
        </a:defRPr>
      </a:lvl5pPr>
      <a:lvl6pPr marL="2228850" indent="-228600" algn="l" rtl="0" fontAlgn="base">
        <a:spcBef>
          <a:spcPct val="20000"/>
        </a:spcBef>
        <a:spcAft>
          <a:spcPct val="0"/>
        </a:spcAft>
        <a:buClr>
          <a:srgbClr val="0046AA"/>
        </a:buClr>
        <a:buChar char="»"/>
        <a:defRPr sz="1600">
          <a:solidFill>
            <a:schemeClr val="tx1"/>
          </a:solidFill>
          <a:latin typeface="+mn-lt"/>
          <a:ea typeface="+mn-ea"/>
          <a:cs typeface="+mn-cs"/>
        </a:defRPr>
      </a:lvl6pPr>
      <a:lvl7pPr marL="2686050" indent="-228600" algn="l" rtl="0" fontAlgn="base">
        <a:spcBef>
          <a:spcPct val="20000"/>
        </a:spcBef>
        <a:spcAft>
          <a:spcPct val="0"/>
        </a:spcAft>
        <a:buClr>
          <a:srgbClr val="0046AA"/>
        </a:buClr>
        <a:buChar char="»"/>
        <a:defRPr sz="1600">
          <a:solidFill>
            <a:schemeClr val="tx1"/>
          </a:solidFill>
          <a:latin typeface="+mn-lt"/>
          <a:ea typeface="+mn-ea"/>
          <a:cs typeface="+mn-cs"/>
        </a:defRPr>
      </a:lvl7pPr>
      <a:lvl8pPr marL="3143250" indent="-228600" algn="l" rtl="0" fontAlgn="base">
        <a:spcBef>
          <a:spcPct val="20000"/>
        </a:spcBef>
        <a:spcAft>
          <a:spcPct val="0"/>
        </a:spcAft>
        <a:buClr>
          <a:srgbClr val="0046AA"/>
        </a:buClr>
        <a:buChar char="»"/>
        <a:defRPr sz="1600">
          <a:solidFill>
            <a:schemeClr val="tx1"/>
          </a:solidFill>
          <a:latin typeface="+mn-lt"/>
          <a:ea typeface="+mn-ea"/>
          <a:cs typeface="+mn-cs"/>
        </a:defRPr>
      </a:lvl8pPr>
      <a:lvl9pPr marL="3600450" indent="-228600" algn="l" rtl="0" fontAlgn="base">
        <a:spcBef>
          <a:spcPct val="20000"/>
        </a:spcBef>
        <a:spcAft>
          <a:spcPct val="0"/>
        </a:spcAft>
        <a:buClr>
          <a:srgbClr val="0046AA"/>
        </a:buClr>
        <a:buChar char="»"/>
        <a:defRPr sz="16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69630" y="0"/>
            <a:ext cx="6858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7860032" y="1044178"/>
            <a:ext cx="1904999" cy="273844"/>
          </a:xfrm>
          <a:prstGeom prst="rect">
            <a:avLst/>
          </a:prstGeom>
        </p:spPr>
        <p:txBody>
          <a:bodyPr vert="horz" lIns="91440" tIns="45720" rIns="91440" bIns="45720" rtlCol="0" anchor="ctr"/>
          <a:lstStyle>
            <a:lvl1pPr algn="r">
              <a:defRPr sz="788" b="0">
                <a:solidFill>
                  <a:schemeClr val="tx2">
                    <a:lumMod val="20000"/>
                    <a:lumOff val="80000"/>
                  </a:schemeClr>
                </a:solidFill>
              </a:defRPr>
            </a:lvl1pPr>
          </a:lstStyle>
          <a:p>
            <a:fld id="{87DE6118-2437-4B30-8E3C-4D2BE6020583}" type="datetimeFigureOut">
              <a:rPr lang="en-US" smtClean="0"/>
              <a:pPr/>
              <a:t>9/3/21</a:t>
            </a:fld>
            <a:endParaRPr lang="en-US" dirty="0"/>
          </a:p>
        </p:txBody>
      </p:sp>
      <p:sp>
        <p:nvSpPr>
          <p:cNvPr id="5" name="Footer Placeholder 4"/>
          <p:cNvSpPr>
            <a:spLocks noGrp="1"/>
          </p:cNvSpPr>
          <p:nvPr>
            <p:ph type="ftr" sz="quarter" idx="3"/>
          </p:nvPr>
        </p:nvSpPr>
        <p:spPr>
          <a:xfrm rot="16200000">
            <a:off x="7021831" y="4092178"/>
            <a:ext cx="3581400" cy="273844"/>
          </a:xfrm>
          <a:prstGeom prst="rect">
            <a:avLst/>
          </a:prstGeom>
        </p:spPr>
        <p:txBody>
          <a:bodyPr vert="horz" lIns="91440" tIns="45720" rIns="91440" bIns="45720" rtlCol="0" anchor="ctr"/>
          <a:lstStyle>
            <a:lvl1pPr algn="l">
              <a:defRPr sz="788">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8469630" y="6172201"/>
            <a:ext cx="685800" cy="593725"/>
          </a:xfrm>
          <a:prstGeom prst="rect">
            <a:avLst/>
          </a:prstGeom>
        </p:spPr>
        <p:txBody>
          <a:bodyPr vert="horz" lIns="45720" tIns="45720" rIns="45720" bIns="45720" rtlCol="0" anchor="ctr">
            <a:normAutofit/>
          </a:bodyPr>
          <a:lstStyle>
            <a:lvl1pPr algn="ctr">
              <a:defRPr sz="2700">
                <a:solidFill>
                  <a:schemeClr val="tx2">
                    <a:lumMod val="60000"/>
                    <a:lumOff val="40000"/>
                  </a:schemeClr>
                </a:solidFill>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13895686"/>
      </p:ext>
    </p:extLst>
  </p:cSld>
  <p:clrMap bg1="lt1" tx1="dk1" bg2="lt2" tx2="dk2" accent1="accent1" accent2="accent2" accent3="accent3" accent4="accent4" accent5="accent5" accent6="accent6" hlink="hlink" folHlink="folHlink"/>
  <p:sldLayoutIdLst>
    <p:sldLayoutId id="2147484449" r:id="rId1"/>
    <p:sldLayoutId id="2147484450" r:id="rId2"/>
    <p:sldLayoutId id="2147484451" r:id="rId3"/>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Lst>
  <p:txStyles>
    <p:titleStyle>
      <a:lvl1pPr algn="l" defTabSz="685800" rtl="0" eaLnBrk="1" latinLnBrk="0" hangingPunct="1">
        <a:lnSpc>
          <a:spcPct val="90000"/>
        </a:lnSpc>
        <a:spcBef>
          <a:spcPct val="0"/>
        </a:spcBef>
        <a:buNone/>
        <a:defRPr sz="3300" kern="1200" spc="-38" baseline="0">
          <a:solidFill>
            <a:schemeClr val="tx1"/>
          </a:solidFill>
          <a:latin typeface="+mj-lt"/>
          <a:ea typeface="+mj-ea"/>
          <a:cs typeface="+mj-cs"/>
        </a:defRPr>
      </a:lvl1pPr>
    </p:titleStyle>
    <p:bodyStyle>
      <a:lvl1pPr marL="137160" indent="-137160" algn="l" defTabSz="685800" rtl="0" eaLnBrk="1" latinLnBrk="0" hangingPunct="1">
        <a:lnSpc>
          <a:spcPct val="95000"/>
        </a:lnSpc>
        <a:spcBef>
          <a:spcPts val="1050"/>
        </a:spcBef>
        <a:spcAft>
          <a:spcPts val="150"/>
        </a:spcAft>
        <a:buClr>
          <a:schemeClr val="accent1"/>
        </a:buClr>
        <a:buSzPct val="80000"/>
        <a:buFont typeface="Arial" pitchFamily="34" charset="0"/>
        <a:buChar char="•"/>
        <a:defRPr sz="1350" kern="1200" spc="8" baseline="0">
          <a:solidFill>
            <a:schemeClr val="tx1"/>
          </a:solidFill>
          <a:latin typeface="+mn-lt"/>
          <a:ea typeface="+mn-ea"/>
          <a:cs typeface="+mn-cs"/>
        </a:defRPr>
      </a:lvl1pPr>
      <a:lvl2pPr marL="34290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200" kern="1200">
          <a:solidFill>
            <a:schemeClr val="tx1">
              <a:lumMod val="85000"/>
              <a:lumOff val="15000"/>
            </a:schemeClr>
          </a:solidFill>
          <a:latin typeface="+mn-lt"/>
          <a:ea typeface="+mn-ea"/>
          <a:cs typeface="+mn-cs"/>
        </a:defRPr>
      </a:lvl2pPr>
      <a:lvl3pPr marL="54864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3pPr>
      <a:lvl4pPr marL="75438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4pPr>
      <a:lvl5pPr marL="96012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5pPr>
      <a:lvl6pPr marL="120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6pPr>
      <a:lvl7pPr marL="142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7pPr>
      <a:lvl8pPr marL="165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8pPr>
      <a:lvl9pPr marL="187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6905227" y="2963334"/>
            <a:ext cx="2236394"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513159" y="4487333"/>
            <a:ext cx="64008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3159" y="685801"/>
            <a:ext cx="64008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28309" y="6172201"/>
            <a:ext cx="1200150" cy="365125"/>
          </a:xfrm>
          <a:prstGeom prst="rect">
            <a:avLst/>
          </a:prstGeom>
        </p:spPr>
        <p:txBody>
          <a:bodyPr vert="horz" lIns="91440" tIns="45720" rIns="91440" bIns="45720" rtlCol="0" anchor="t"/>
          <a:lstStyle>
            <a:lvl1pPr algn="r">
              <a:defRPr sz="750" b="0" i="0">
                <a:solidFill>
                  <a:schemeClr val="bg2">
                    <a:lumMod val="50000"/>
                  </a:schemeClr>
                </a:solidFill>
                <a:effectLst/>
                <a:latin typeface="+mn-lt"/>
              </a:defRPr>
            </a:lvl1pPr>
          </a:lstStyle>
          <a:p>
            <a:fld id="{365395A3-466A-E841-8617-BF4511B9C496}" type="datetime1">
              <a:rPr lang="en-US" smtClean="0"/>
              <a:t>9/3/21</a:t>
            </a:fld>
            <a:endParaRPr lang="en-US" dirty="0"/>
          </a:p>
        </p:txBody>
      </p:sp>
      <p:sp>
        <p:nvSpPr>
          <p:cNvPr id="5" name="Footer Placeholder 4"/>
          <p:cNvSpPr>
            <a:spLocks noGrp="1"/>
          </p:cNvSpPr>
          <p:nvPr>
            <p:ph type="ftr" sz="quarter" idx="3"/>
          </p:nvPr>
        </p:nvSpPr>
        <p:spPr>
          <a:xfrm>
            <a:off x="513159" y="6172201"/>
            <a:ext cx="5657850" cy="365125"/>
          </a:xfrm>
          <a:prstGeom prst="rect">
            <a:avLst/>
          </a:prstGeom>
        </p:spPr>
        <p:txBody>
          <a:bodyPr vert="horz" lIns="91440" tIns="45720" rIns="91440" bIns="45720" rtlCol="0" anchor="t"/>
          <a:lstStyle>
            <a:lvl1pPr algn="l">
              <a:defRPr sz="75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7772400" y="5578476"/>
            <a:ext cx="856684" cy="669925"/>
          </a:xfrm>
          <a:prstGeom prst="rect">
            <a:avLst/>
          </a:prstGeom>
        </p:spPr>
        <p:txBody>
          <a:bodyPr vert="horz" lIns="91440" tIns="45720" rIns="91440" bIns="45720" rtlCol="0" anchor="b"/>
          <a:lstStyle>
            <a:lvl1pPr algn="r">
              <a:defRPr sz="2400" b="0" i="0">
                <a:solidFill>
                  <a:schemeClr val="bg2">
                    <a:lumMod val="50000"/>
                  </a:schemeClr>
                </a:solidFill>
                <a:effectLst/>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91067278"/>
      </p:ext>
    </p:extLst>
  </p:cSld>
  <p:clrMap bg1="dk1" tx1="lt1" bg2="dk2" tx2="lt2" accent1="accent1" accent2="accent2" accent3="accent3" accent4="accent4" accent5="accent5" accent6="accent6" hlink="hlink" folHlink="folHlink"/>
  <p:sldLayoutIdLst>
    <p:sldLayoutId id="2147484461" r:id="rId1"/>
    <p:sldLayoutId id="2147484462" r:id="rId2"/>
    <p:sldLayoutId id="2147484463" r:id="rId3"/>
    <p:sldLayoutId id="2147484464" r:id="rId4"/>
    <p:sldLayoutId id="2147484465" r:id="rId5"/>
    <p:sldLayoutId id="2147484466" r:id="rId6"/>
    <p:sldLayoutId id="2147484467" r:id="rId7"/>
    <p:sldLayoutId id="2147484468" r:id="rId8"/>
    <p:sldLayoutId id="2147484469" r:id="rId9"/>
    <p:sldLayoutId id="2147484470" r:id="rId10"/>
    <p:sldLayoutId id="2147484471" r:id="rId11"/>
    <p:sldLayoutId id="2147484472" r:id="rId12"/>
    <p:sldLayoutId id="2147484473" r:id="rId13"/>
    <p:sldLayoutId id="2147484474" r:id="rId14"/>
    <p:sldLayoutId id="2147484475" r:id="rId15"/>
    <p:sldLayoutId id="2147484476" r:id="rId16"/>
    <p:sldLayoutId id="2147484477" r:id="rId17"/>
  </p:sldLayoutIdLst>
  <p:hf hdr="0" ftr="0" dt="0"/>
  <p:txStyles>
    <p:titleStyle>
      <a:lvl1pPr algn="l" defTabSz="342900" rtl="0" eaLnBrk="1" latinLnBrk="0" hangingPunct="1">
        <a:spcBef>
          <a:spcPct val="0"/>
        </a:spcBef>
        <a:buNone/>
        <a:defRPr sz="27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tx1"/>
        </a:buClr>
        <a:buSzPct val="80000"/>
        <a:buFont typeface="Wingdings 3" panose="05040102010807070707" pitchFamily="18" charset="2"/>
        <a:buChar char=""/>
        <a:defRPr sz="1500" kern="1200" cap="none">
          <a:solidFill>
            <a:schemeClr val="bg2">
              <a:lumMod val="75000"/>
            </a:schemeClr>
          </a:solidFill>
          <a:effectLst/>
          <a:latin typeface="+mn-lt"/>
          <a:ea typeface="+mn-ea"/>
          <a:cs typeface="+mn-cs"/>
        </a:defRPr>
      </a:lvl1pPr>
      <a:lvl2pPr marL="557213" indent="-214313" algn="l" defTabSz="342900" rtl="0" eaLnBrk="1" latinLnBrk="0" hangingPunct="1">
        <a:spcBef>
          <a:spcPct val="20000"/>
        </a:spcBef>
        <a:spcAft>
          <a:spcPts val="450"/>
        </a:spcAft>
        <a:buClr>
          <a:schemeClr val="tx1"/>
        </a:buClr>
        <a:buSzPct val="80000"/>
        <a:buFont typeface="Wingdings 3" panose="05040102010807070707" pitchFamily="18" charset="2"/>
        <a:buChar char=""/>
        <a:defRPr sz="1350" kern="1200" cap="none">
          <a:solidFill>
            <a:schemeClr val="bg2">
              <a:lumMod val="75000"/>
            </a:schemeClr>
          </a:solidFill>
          <a:effectLst/>
          <a:latin typeface="+mn-lt"/>
          <a:ea typeface="+mn-ea"/>
          <a:cs typeface="+mn-cs"/>
        </a:defRPr>
      </a:lvl2pPr>
      <a:lvl3pPr marL="900113" indent="-214313" algn="l" defTabSz="342900" rtl="0" eaLnBrk="1" latinLnBrk="0" hangingPunct="1">
        <a:spcBef>
          <a:spcPct val="20000"/>
        </a:spcBef>
        <a:spcAft>
          <a:spcPts val="450"/>
        </a:spcAft>
        <a:buClr>
          <a:schemeClr val="tx1"/>
        </a:buClr>
        <a:buSzPct val="80000"/>
        <a:buFont typeface="Wingdings 3" panose="05040102010807070707" pitchFamily="18" charset="2"/>
        <a:buChar char=""/>
        <a:defRPr sz="1200" kern="1200" cap="none">
          <a:solidFill>
            <a:schemeClr val="bg2">
              <a:lumMod val="75000"/>
            </a:schemeClr>
          </a:solidFill>
          <a:effectLst/>
          <a:latin typeface="+mn-lt"/>
          <a:ea typeface="+mn-ea"/>
          <a:cs typeface="+mn-cs"/>
        </a:defRPr>
      </a:lvl3pPr>
      <a:lvl4pPr marL="1157288" indent="-128588"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4pPr>
      <a:lvl5pPr marL="1500188" indent="-128588"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5pPr>
      <a:lvl6pPr marL="18859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6pPr>
      <a:lvl7pPr marL="22288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7pPr>
      <a:lvl8pPr marL="25717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8pPr>
      <a:lvl9pPr marL="29146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8700" y="685800"/>
            <a:ext cx="72009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28700" y="2286000"/>
            <a:ext cx="72009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42987" y="6453386"/>
            <a:ext cx="903429" cy="404614"/>
          </a:xfrm>
          <a:prstGeom prst="rect">
            <a:avLst/>
          </a:prstGeom>
        </p:spPr>
        <p:txBody>
          <a:bodyPr vert="horz" lIns="91440" tIns="45720" rIns="91440" bIns="45720" rtlCol="0" anchor="ctr"/>
          <a:lstStyle>
            <a:lvl1pPr algn="l">
              <a:defRPr sz="900" baseline="0">
                <a:solidFill>
                  <a:schemeClr val="tx2"/>
                </a:solidFill>
              </a:defRPr>
            </a:lvl1pPr>
          </a:lstStyle>
          <a:p>
            <a:fld id="{B62E26C4-5F9A-484F-B9A4-50CCF54D2442}" type="datetimeFigureOut">
              <a:rPr lang="en-US" smtClean="0"/>
              <a:t>9/3/21</a:t>
            </a:fld>
            <a:endParaRPr lang="en-US"/>
          </a:p>
        </p:txBody>
      </p:sp>
      <p:sp>
        <p:nvSpPr>
          <p:cNvPr id="5" name="Footer Placeholder 4"/>
          <p:cNvSpPr>
            <a:spLocks noGrp="1"/>
          </p:cNvSpPr>
          <p:nvPr>
            <p:ph type="ftr" sz="quarter" idx="3"/>
          </p:nvPr>
        </p:nvSpPr>
        <p:spPr>
          <a:xfrm>
            <a:off x="2170173" y="6453386"/>
            <a:ext cx="4710623" cy="404614"/>
          </a:xfrm>
          <a:prstGeom prst="rect">
            <a:avLst/>
          </a:prstGeom>
        </p:spPr>
        <p:txBody>
          <a:bodyPr vert="horz" lIns="91440" tIns="45720" rIns="91440" bIns="45720" rtlCol="0" anchor="ctr"/>
          <a:lstStyle>
            <a:lvl1pPr algn="l">
              <a:defRPr sz="900" baseline="0">
                <a:solidFill>
                  <a:schemeClr val="tx2"/>
                </a:solidFill>
              </a:defRPr>
            </a:lvl1pPr>
          </a:lstStyle>
          <a:p>
            <a:endParaRPr lang="en-US"/>
          </a:p>
        </p:txBody>
      </p:sp>
      <p:sp>
        <p:nvSpPr>
          <p:cNvPr id="6" name="Slide Number Placeholder 5"/>
          <p:cNvSpPr>
            <a:spLocks noGrp="1"/>
          </p:cNvSpPr>
          <p:nvPr>
            <p:ph type="sldNum" sz="quarter" idx="4"/>
          </p:nvPr>
        </p:nvSpPr>
        <p:spPr>
          <a:xfrm>
            <a:off x="7104552" y="6453386"/>
            <a:ext cx="1197219" cy="404614"/>
          </a:xfrm>
          <a:prstGeom prst="rect">
            <a:avLst/>
          </a:prstGeom>
        </p:spPr>
        <p:txBody>
          <a:bodyPr vert="horz" lIns="91440" tIns="45720" rIns="91440" bIns="45720" rtlCol="0" anchor="ctr"/>
          <a:lstStyle>
            <a:lvl1pPr algn="r">
              <a:defRPr sz="900" baseline="0">
                <a:solidFill>
                  <a:schemeClr val="tx2"/>
                </a:solidFill>
              </a:defRPr>
            </a:lvl1pPr>
          </a:lstStyle>
          <a:p>
            <a:fld id="{224D522A-196A-5345-9C66-266810F4416C}" type="slidenum">
              <a:rPr lang="en-US" smtClean="0"/>
              <a:t>‹#›</a:t>
            </a:fld>
            <a:endParaRPr lang="en-US"/>
          </a:p>
        </p:txBody>
      </p:sp>
      <p:sp>
        <p:nvSpPr>
          <p:cNvPr id="9" name="Rectangle 8" title="Side bar"/>
          <p:cNvSpPr/>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47948098"/>
      </p:ext>
    </p:extLst>
  </p:cSld>
  <p:clrMap bg1="lt1" tx1="dk1" bg2="lt2" tx2="dk2" accent1="accent1" accent2="accent2" accent3="accent3" accent4="accent4" accent5="accent5" accent6="accent6" hlink="hlink" folHlink="folHlink"/>
  <p:sldLayoutIdLst>
    <p:sldLayoutId id="2147484479"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Lst>
  <p:txStyles>
    <p:titleStyle>
      <a:lvl1pPr algn="l" defTabSz="685800" rtl="0" eaLnBrk="1" latinLnBrk="0" hangingPunct="1">
        <a:lnSpc>
          <a:spcPct val="89000"/>
        </a:lnSpc>
        <a:spcBef>
          <a:spcPct val="0"/>
        </a:spcBef>
        <a:buNone/>
        <a:defRPr sz="3300" kern="1200" baseline="0">
          <a:solidFill>
            <a:schemeClr val="tx2"/>
          </a:solidFill>
          <a:latin typeface="+mj-lt"/>
          <a:ea typeface="+mj-ea"/>
          <a:cs typeface="+mj-cs"/>
        </a:defRPr>
      </a:lvl1pPr>
    </p:titleStyle>
    <p:bodyStyle>
      <a:lvl1pPr marL="288036" indent="-288036" algn="l" defTabSz="685800" rtl="0" eaLnBrk="1" latinLnBrk="0" hangingPunct="1">
        <a:lnSpc>
          <a:spcPct val="94000"/>
        </a:lnSpc>
        <a:spcBef>
          <a:spcPts val="750"/>
        </a:spcBef>
        <a:spcAft>
          <a:spcPts val="150"/>
        </a:spcAft>
        <a:buFont typeface="Franklin Gothic Book" panose="020B0503020102020204" pitchFamily="34" charset="0"/>
        <a:buChar char="■"/>
        <a:defRPr sz="1500" kern="1200" baseline="0">
          <a:solidFill>
            <a:schemeClr val="tx2"/>
          </a:solidFill>
          <a:latin typeface="+mn-lt"/>
          <a:ea typeface="+mn-ea"/>
          <a:cs typeface="+mn-cs"/>
        </a:defRPr>
      </a:lvl1pPr>
      <a:lvl2pPr marL="6858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500" i="1" kern="1200" baseline="0">
          <a:solidFill>
            <a:schemeClr val="tx2"/>
          </a:solidFill>
          <a:latin typeface="+mn-lt"/>
          <a:ea typeface="+mn-ea"/>
          <a:cs typeface="+mn-cs"/>
        </a:defRPr>
      </a:lvl2pPr>
      <a:lvl3pPr marL="10287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350" kern="1200" baseline="0">
          <a:solidFill>
            <a:schemeClr val="tx2"/>
          </a:solidFill>
          <a:latin typeface="+mn-lt"/>
          <a:ea typeface="+mn-ea"/>
          <a:cs typeface="+mn-cs"/>
        </a:defRPr>
      </a:lvl3pPr>
      <a:lvl4pPr marL="13716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350" i="1" kern="1200" baseline="0">
          <a:solidFill>
            <a:schemeClr val="tx2"/>
          </a:solidFill>
          <a:latin typeface="+mn-lt"/>
          <a:ea typeface="+mn-ea"/>
          <a:cs typeface="+mn-cs"/>
        </a:defRPr>
      </a:lvl4pPr>
      <a:lvl5pPr marL="17145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200" kern="1200" baseline="0">
          <a:solidFill>
            <a:schemeClr val="tx2"/>
          </a:solidFill>
          <a:latin typeface="+mn-lt"/>
          <a:ea typeface="+mn-ea"/>
          <a:cs typeface="+mn-cs"/>
        </a:defRPr>
      </a:lvl5pPr>
      <a:lvl6pPr marL="20574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200" i="1" kern="1200" baseline="0">
          <a:solidFill>
            <a:schemeClr val="tx2"/>
          </a:solidFill>
          <a:latin typeface="+mn-lt"/>
          <a:ea typeface="+mn-ea"/>
          <a:cs typeface="+mn-cs"/>
        </a:defRPr>
      </a:lvl6pPr>
      <a:lvl7pPr marL="24003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050" kern="1200" baseline="0">
          <a:solidFill>
            <a:schemeClr val="tx2"/>
          </a:solidFill>
          <a:latin typeface="+mn-lt"/>
          <a:ea typeface="+mn-ea"/>
          <a:cs typeface="+mn-cs"/>
        </a:defRPr>
      </a:lvl7pPr>
      <a:lvl8pPr marL="27432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050" i="1" kern="1200" baseline="0">
          <a:solidFill>
            <a:schemeClr val="tx2"/>
          </a:solidFill>
          <a:latin typeface="+mn-lt"/>
          <a:ea typeface="+mn-ea"/>
          <a:cs typeface="+mn-cs"/>
        </a:defRPr>
      </a:lvl8pPr>
      <a:lvl9pPr marL="30861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050" kern="1200" baseline="0">
          <a:solidFill>
            <a:schemeClr val="tx2"/>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831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marL="914400" lvl="1"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marL="1371600" lvl="2"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marL="1828800" lvl="3"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marL="2286000" lvl="4"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marL="2743200" lvl="5"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marL="3200400" lvl="6"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marL="3657600" lvl="7"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marL="4114800" lvl="8" indent="-3175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97999" y="6251679"/>
            <a:ext cx="548700" cy="5248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4111799191"/>
      </p:ext>
    </p:extLst>
  </p:cSld>
  <p:clrMap bg1="lt1" tx1="dk1" bg2="dk2" tx2="lt2" accent1="accent1" accent2="accent2" accent3="accent3" accent4="accent4" accent5="accent5" accent6="accent6" hlink="hlink" folHlink="folHlink"/>
  <p:sldLayoutIdLst>
    <p:sldLayoutId id="2147484491" r:id="rId1"/>
    <p:sldLayoutId id="2147484492" r:id="rId2"/>
    <p:sldLayoutId id="2147484493" r:id="rId3"/>
    <p:sldLayoutId id="2147484494" r:id="rId4"/>
    <p:sldLayoutId id="2147484495" r:id="rId5"/>
    <p:sldLayoutId id="2147484496" r:id="rId6"/>
    <p:sldLayoutId id="2147484497" r:id="rId7"/>
    <p:sldLayoutId id="2147484498" r:id="rId8"/>
    <p:sldLayoutId id="2147484499" r:id="rId9"/>
    <p:sldLayoutId id="2147484500" r:id="rId10"/>
    <p:sldLayoutId id="21474845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53.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Picture 5">
            <a:extLst>
              <a:ext uri="{FF2B5EF4-FFF2-40B4-BE49-F238E27FC236}">
                <a16:creationId xmlns:a16="http://schemas.microsoft.com/office/drawing/2014/main" id="{BBE283F0-D9CA-481B-BEF6-19C906575C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650" name="Rectangle 2">
            <a:extLst>
              <a:ext uri="{FF2B5EF4-FFF2-40B4-BE49-F238E27FC236}">
                <a16:creationId xmlns:a16="http://schemas.microsoft.com/office/drawing/2014/main" id="{98D20041-45CE-4D5B-9D43-60470E93449F}"/>
              </a:ext>
            </a:extLst>
          </p:cNvPr>
          <p:cNvSpPr>
            <a:spLocks noGrp="1" noChangeArrowheads="1"/>
          </p:cNvSpPr>
          <p:nvPr>
            <p:ph type="ctrTitle"/>
          </p:nvPr>
        </p:nvSpPr>
        <p:spPr>
          <a:xfrm>
            <a:off x="0" y="381000"/>
            <a:ext cx="7188200" cy="1409700"/>
          </a:xfrm>
        </p:spPr>
        <p:txBody>
          <a:bodyPr anchor="b"/>
          <a:lstStyle/>
          <a:p>
            <a:pPr algn="l" eaLnBrk="1" hangingPunct="1"/>
            <a:r>
              <a:rPr lang="en-US" altLang="en-US" dirty="0">
                <a:solidFill>
                  <a:schemeClr val="bg1"/>
                </a:solidFill>
                <a:latin typeface="Georgia" panose="02040502050405020303" pitchFamily="18" charset="0"/>
                <a:ea typeface="MS PGothic" panose="020B0600070205080204" pitchFamily="34" charset="-128"/>
              </a:rPr>
              <a:t>Giving a Presentation</a:t>
            </a:r>
          </a:p>
        </p:txBody>
      </p:sp>
      <p:sp>
        <p:nvSpPr>
          <p:cNvPr id="27651" name="Rectangle 3">
            <a:extLst>
              <a:ext uri="{FF2B5EF4-FFF2-40B4-BE49-F238E27FC236}">
                <a16:creationId xmlns:a16="http://schemas.microsoft.com/office/drawing/2014/main" id="{A4DCBBBD-EAD8-4DA9-BEB4-403D1F27BDF8}"/>
              </a:ext>
            </a:extLst>
          </p:cNvPr>
          <p:cNvSpPr>
            <a:spLocks noGrp="1" noChangeArrowheads="1"/>
          </p:cNvSpPr>
          <p:nvPr>
            <p:ph type="subTitle" idx="1"/>
          </p:nvPr>
        </p:nvSpPr>
        <p:spPr>
          <a:xfrm>
            <a:off x="25400" y="1841500"/>
            <a:ext cx="5486400" cy="1206500"/>
          </a:xfrm>
        </p:spPr>
        <p:txBody>
          <a:bodyPr/>
          <a:lstStyle/>
          <a:p>
            <a:pPr algn="l" eaLnBrk="1" hangingPunct="1">
              <a:buFont typeface="Wingdings" panose="05000000000000000000" pitchFamily="2" charset="2"/>
              <a:buNone/>
            </a:pPr>
            <a:r>
              <a:rPr lang="en-US" altLang="en-US" sz="2200" dirty="0">
                <a:solidFill>
                  <a:srgbClr val="CCCC90"/>
                </a:solidFill>
                <a:latin typeface="Georgia" panose="02040502050405020303" pitchFamily="18" charset="0"/>
                <a:ea typeface="MS PGothic" panose="020B0600070205080204" pitchFamily="34" charset="-128"/>
              </a:rPr>
              <a:t>How to give a good presentation</a:t>
            </a:r>
          </a:p>
        </p:txBody>
      </p:sp>
      <p:sp>
        <p:nvSpPr>
          <p:cNvPr id="27652" name="Rectangle 3">
            <a:extLst>
              <a:ext uri="{FF2B5EF4-FFF2-40B4-BE49-F238E27FC236}">
                <a16:creationId xmlns:a16="http://schemas.microsoft.com/office/drawing/2014/main" id="{8267193C-59AA-426C-BFEC-DCC63699ABB5}"/>
              </a:ext>
            </a:extLst>
          </p:cNvPr>
          <p:cNvSpPr txBox="1">
            <a:spLocks noChangeArrowheads="1"/>
          </p:cNvSpPr>
          <p:nvPr/>
        </p:nvSpPr>
        <p:spPr bwMode="auto">
          <a:xfrm>
            <a:off x="25400" y="3327400"/>
            <a:ext cx="5486400" cy="1193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Clr>
                <a:srgbClr val="000000"/>
              </a:buClr>
            </a:pPr>
            <a:r>
              <a:rPr lang="en-US" altLang="en-US" sz="1600" dirty="0">
                <a:solidFill>
                  <a:srgbClr val="CCCC90"/>
                </a:solidFill>
                <a:latin typeface="Georgia" panose="02040502050405020303" pitchFamily="18" charset="0"/>
              </a:rPr>
              <a:t>School of Computing and Information</a:t>
            </a:r>
          </a:p>
          <a:p>
            <a:pPr eaLnBrk="1" hangingPunct="1">
              <a:spcBef>
                <a:spcPct val="20000"/>
              </a:spcBef>
              <a:spcAft>
                <a:spcPts val="600"/>
              </a:spcAft>
              <a:buClr>
                <a:srgbClr val="000000"/>
              </a:buClr>
            </a:pPr>
            <a:r>
              <a:rPr lang="en-US" altLang="en-US" sz="1600" dirty="0">
                <a:solidFill>
                  <a:srgbClr val="CCCC90"/>
                </a:solidFill>
                <a:latin typeface="Georgia" panose="02040502050405020303" pitchFamily="18" charset="0"/>
              </a:rPr>
              <a:t>Department of Computer Science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a:extLst>
              <a:ext uri="{FF2B5EF4-FFF2-40B4-BE49-F238E27FC236}">
                <a16:creationId xmlns:a16="http://schemas.microsoft.com/office/drawing/2014/main" id="{14B5D55A-0503-483B-9B37-782CE2B2FCE0}"/>
              </a:ext>
            </a:extLst>
          </p:cNvPr>
          <p:cNvSpPr>
            <a:spLocks noGrp="1"/>
          </p:cNvSpPr>
          <p:nvPr>
            <p:ph type="title"/>
          </p:nvPr>
        </p:nvSpPr>
        <p:spPr/>
        <p:txBody>
          <a:bodyPr/>
          <a:lstStyle/>
          <a:p>
            <a:r>
              <a:rPr lang="en-US" altLang="en-US" sz="2800"/>
              <a:t>It’s not just </a:t>
            </a:r>
            <a:r>
              <a:rPr lang="en-US" altLang="en-US" sz="2800" i="1"/>
              <a:t>what</a:t>
            </a:r>
            <a:r>
              <a:rPr lang="en-US" altLang="en-US" sz="2800"/>
              <a:t> you say, but </a:t>
            </a:r>
            <a:r>
              <a:rPr lang="en-US" altLang="en-US" sz="2800" i="1"/>
              <a:t>how</a:t>
            </a:r>
            <a:r>
              <a:rPr lang="en-US" altLang="en-US" sz="2800"/>
              <a:t> you say it</a:t>
            </a:r>
          </a:p>
        </p:txBody>
      </p:sp>
      <p:sp>
        <p:nvSpPr>
          <p:cNvPr id="23554" name="Content Placeholder 2">
            <a:extLst>
              <a:ext uri="{FF2B5EF4-FFF2-40B4-BE49-F238E27FC236}">
                <a16:creationId xmlns:a16="http://schemas.microsoft.com/office/drawing/2014/main" id="{07BE2834-2E2A-4692-8634-EF6E3FCEC921}"/>
              </a:ext>
            </a:extLst>
          </p:cNvPr>
          <p:cNvSpPr>
            <a:spLocks noGrp="1"/>
          </p:cNvSpPr>
          <p:nvPr>
            <p:ph idx="1"/>
          </p:nvPr>
        </p:nvSpPr>
        <p:spPr>
          <a:xfrm>
            <a:off x="685800" y="1371600"/>
            <a:ext cx="7772400" cy="2209800"/>
          </a:xfrm>
        </p:spPr>
        <p:txBody>
          <a:bodyPr/>
          <a:lstStyle/>
          <a:p>
            <a:r>
              <a:rPr lang="en-US" altLang="en-US" dirty="0">
                <a:solidFill>
                  <a:srgbClr val="FF0000"/>
                </a:solidFill>
              </a:rPr>
              <a:t>Body language</a:t>
            </a:r>
            <a:r>
              <a:rPr lang="en-US" altLang="en-US" dirty="0"/>
              <a:t> says a lot</a:t>
            </a:r>
          </a:p>
          <a:p>
            <a:pPr lvl="1"/>
            <a:r>
              <a:rPr lang="en-US" altLang="en-US" dirty="0"/>
              <a:t>Make eye contact with your audience</a:t>
            </a:r>
          </a:p>
          <a:p>
            <a:pPr marL="1200150" lvl="2" indent="-342900"/>
            <a:r>
              <a:rPr lang="en-US" altLang="en-US" i="1" dirty="0"/>
              <a:t>Corollary</a:t>
            </a:r>
            <a:r>
              <a:rPr lang="en-US" altLang="en-US" dirty="0"/>
              <a:t>:  Face your audience</a:t>
            </a:r>
          </a:p>
          <a:p>
            <a:pPr lvl="1"/>
            <a:r>
              <a:rPr lang="en-US" altLang="en-US" dirty="0"/>
              <a:t>Some movement is good to draw attention</a:t>
            </a:r>
          </a:p>
          <a:p>
            <a:pPr lvl="1"/>
            <a:r>
              <a:rPr lang="en-US" altLang="en-US" dirty="0"/>
              <a:t>Have a measured pace</a:t>
            </a:r>
          </a:p>
        </p:txBody>
      </p:sp>
      <p:pic>
        <p:nvPicPr>
          <p:cNvPr id="23556" name="Picture 4">
            <a:extLst>
              <a:ext uri="{FF2B5EF4-FFF2-40B4-BE49-F238E27FC236}">
                <a16:creationId xmlns:a16="http://schemas.microsoft.com/office/drawing/2014/main" id="{6A5F99CF-BA03-41DC-90BF-2F6CE7368D4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 y="4533900"/>
            <a:ext cx="2306638" cy="1181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557" name="Picture 5">
            <a:extLst>
              <a:ext uri="{FF2B5EF4-FFF2-40B4-BE49-F238E27FC236}">
                <a16:creationId xmlns:a16="http://schemas.microsoft.com/office/drawing/2014/main" id="{A495F0FD-BDD9-4A95-A962-E52A440E0CB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1143000"/>
            <a:ext cx="1200150" cy="2947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Content Placeholder 2">
            <a:extLst>
              <a:ext uri="{FF2B5EF4-FFF2-40B4-BE49-F238E27FC236}">
                <a16:creationId xmlns:a16="http://schemas.microsoft.com/office/drawing/2014/main" id="{717202FF-E989-4312-8A83-18A6C620E8AC}"/>
              </a:ext>
            </a:extLst>
          </p:cNvPr>
          <p:cNvSpPr txBox="1">
            <a:spLocks/>
          </p:cNvSpPr>
          <p:nvPr/>
        </p:nvSpPr>
        <p:spPr bwMode="auto">
          <a:xfrm>
            <a:off x="2757618" y="4038600"/>
            <a:ext cx="7772400" cy="2209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46AA"/>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0046AA"/>
              </a:buClr>
              <a:buFont typeface="Wingdings" panose="05000000000000000000" pitchFamily="2" charset="2"/>
              <a:buChar char="l"/>
              <a:defRPr sz="2000">
                <a:solidFill>
                  <a:schemeClr val="tx1"/>
                </a:solidFill>
                <a:latin typeface="+mn-lt"/>
                <a:ea typeface="+mn-ea"/>
                <a:cs typeface="+mn-cs"/>
              </a:defRPr>
            </a:lvl2pPr>
            <a:lvl3pPr marL="1085850" indent="-228600" algn="l" rtl="0" eaLnBrk="0" fontAlgn="base" hangingPunct="0">
              <a:spcBef>
                <a:spcPct val="20000"/>
              </a:spcBef>
              <a:spcAft>
                <a:spcPct val="0"/>
              </a:spcAft>
              <a:buClr>
                <a:srgbClr val="0046AA"/>
              </a:buClr>
              <a:buFont typeface="Monotype Sorts" pitchFamily="-84" charset="2"/>
              <a:buChar char=""/>
              <a:defRPr>
                <a:solidFill>
                  <a:schemeClr val="tx1"/>
                </a:solidFill>
                <a:latin typeface="+mn-lt"/>
                <a:ea typeface="+mn-ea"/>
                <a:cs typeface="+mn-cs"/>
              </a:defRPr>
            </a:lvl3pPr>
            <a:lvl4pPr marL="1428750" indent="-228600" algn="l" rtl="0" eaLnBrk="0" fontAlgn="base" hangingPunct="0">
              <a:spcBef>
                <a:spcPct val="20000"/>
              </a:spcBef>
              <a:spcAft>
                <a:spcPct val="0"/>
              </a:spcAft>
              <a:buClr>
                <a:srgbClr val="0046AA"/>
              </a:buClr>
              <a:buFont typeface="Wingdings" panose="05000000000000000000" pitchFamily="2" charset="2"/>
              <a:buChar char="l"/>
              <a:defRPr sz="1600">
                <a:solidFill>
                  <a:schemeClr val="tx1"/>
                </a:solidFill>
                <a:latin typeface="+mn-lt"/>
                <a:ea typeface="+mn-ea"/>
                <a:cs typeface="+mn-cs"/>
              </a:defRPr>
            </a:lvl4pPr>
            <a:lvl5pPr marL="1771650" indent="-228600" algn="l" rtl="0" eaLnBrk="0" fontAlgn="base" hangingPunct="0">
              <a:spcBef>
                <a:spcPct val="20000"/>
              </a:spcBef>
              <a:spcAft>
                <a:spcPct val="0"/>
              </a:spcAft>
              <a:buClr>
                <a:srgbClr val="0046AA"/>
              </a:buClr>
              <a:buChar char="»"/>
              <a:defRPr sz="1600">
                <a:solidFill>
                  <a:schemeClr val="tx1"/>
                </a:solidFill>
                <a:latin typeface="+mn-lt"/>
                <a:ea typeface="+mn-ea"/>
                <a:cs typeface="+mn-cs"/>
              </a:defRPr>
            </a:lvl5pPr>
            <a:lvl6pPr marL="2228850" indent="-228600" algn="l" rtl="0" fontAlgn="base">
              <a:spcBef>
                <a:spcPct val="20000"/>
              </a:spcBef>
              <a:spcAft>
                <a:spcPct val="0"/>
              </a:spcAft>
              <a:buClr>
                <a:srgbClr val="0046AA"/>
              </a:buClr>
              <a:buChar char="»"/>
              <a:defRPr sz="1600">
                <a:solidFill>
                  <a:schemeClr val="tx1"/>
                </a:solidFill>
                <a:latin typeface="+mn-lt"/>
                <a:ea typeface="+mn-ea"/>
                <a:cs typeface="+mn-cs"/>
              </a:defRPr>
            </a:lvl6pPr>
            <a:lvl7pPr marL="2686050" indent="-228600" algn="l" rtl="0" fontAlgn="base">
              <a:spcBef>
                <a:spcPct val="20000"/>
              </a:spcBef>
              <a:spcAft>
                <a:spcPct val="0"/>
              </a:spcAft>
              <a:buClr>
                <a:srgbClr val="0046AA"/>
              </a:buClr>
              <a:buChar char="»"/>
              <a:defRPr sz="1600">
                <a:solidFill>
                  <a:schemeClr val="tx1"/>
                </a:solidFill>
                <a:latin typeface="+mn-lt"/>
                <a:ea typeface="+mn-ea"/>
                <a:cs typeface="+mn-cs"/>
              </a:defRPr>
            </a:lvl7pPr>
            <a:lvl8pPr marL="3143250" indent="-228600" algn="l" rtl="0" fontAlgn="base">
              <a:spcBef>
                <a:spcPct val="20000"/>
              </a:spcBef>
              <a:spcAft>
                <a:spcPct val="0"/>
              </a:spcAft>
              <a:buClr>
                <a:srgbClr val="0046AA"/>
              </a:buClr>
              <a:buChar char="»"/>
              <a:defRPr sz="1600">
                <a:solidFill>
                  <a:schemeClr val="tx1"/>
                </a:solidFill>
                <a:latin typeface="+mn-lt"/>
                <a:ea typeface="+mn-ea"/>
                <a:cs typeface="+mn-cs"/>
              </a:defRPr>
            </a:lvl8pPr>
            <a:lvl9pPr marL="3600450" indent="-228600" algn="l" rtl="0" fontAlgn="base">
              <a:spcBef>
                <a:spcPct val="20000"/>
              </a:spcBef>
              <a:spcAft>
                <a:spcPct val="0"/>
              </a:spcAft>
              <a:buClr>
                <a:srgbClr val="0046AA"/>
              </a:buClr>
              <a:buChar char="»"/>
              <a:defRPr sz="1600">
                <a:solidFill>
                  <a:schemeClr val="tx1"/>
                </a:solidFill>
                <a:latin typeface="+mn-lt"/>
                <a:ea typeface="+mn-ea"/>
                <a:cs typeface="+mn-cs"/>
              </a:defRPr>
            </a:lvl9pPr>
          </a:lstStyle>
          <a:p>
            <a:r>
              <a:rPr lang="en-US" altLang="en-US" dirty="0">
                <a:latin typeface="Trebuchet MS" panose="020B0603020202020204" pitchFamily="34" charset="0"/>
                <a:ea typeface="Osaka" pitchFamily="-84" charset="-128"/>
              </a:rPr>
              <a:t>Present </a:t>
            </a:r>
            <a:r>
              <a:rPr lang="en-US" altLang="en-US" dirty="0">
                <a:solidFill>
                  <a:srgbClr val="FF0000"/>
                </a:solidFill>
                <a:latin typeface="Trebuchet MS" panose="020B0603020202020204" pitchFamily="34" charset="0"/>
                <a:ea typeface="Osaka" pitchFamily="-84" charset="-128"/>
              </a:rPr>
              <a:t>one primary idea </a:t>
            </a:r>
            <a:r>
              <a:rPr lang="en-US" altLang="en-US" dirty="0">
                <a:latin typeface="Trebuchet MS" panose="020B0603020202020204" pitchFamily="34" charset="0"/>
                <a:ea typeface="Osaka" pitchFamily="-84" charset="-128"/>
              </a:rPr>
              <a:t>per slide</a:t>
            </a:r>
          </a:p>
          <a:p>
            <a:pPr lvl="1"/>
            <a:r>
              <a:rPr lang="en-US" altLang="en-US" dirty="0">
                <a:latin typeface="Trebuchet MS" panose="020B0603020202020204" pitchFamily="34" charset="0"/>
                <a:ea typeface="Osaka" pitchFamily="-84" charset="-128"/>
              </a:rPr>
              <a:t>Use slide titles to convey take-away message</a:t>
            </a:r>
          </a:p>
          <a:p>
            <a:r>
              <a:rPr lang="en-US" altLang="en-US" dirty="0">
                <a:latin typeface="Trebuchet MS" panose="020B0603020202020204" pitchFamily="34" charset="0"/>
                <a:ea typeface="Osaka" pitchFamily="-84" charset="-128"/>
              </a:rPr>
              <a:t>Refer to </a:t>
            </a:r>
            <a:r>
              <a:rPr lang="en-US" altLang="en-US" dirty="0">
                <a:solidFill>
                  <a:srgbClr val="FF0000"/>
                </a:solidFill>
                <a:latin typeface="Trebuchet MS" panose="020B0603020202020204" pitchFamily="34" charset="0"/>
                <a:ea typeface="Osaka" pitchFamily="-84" charset="-128"/>
              </a:rPr>
              <a:t>every item </a:t>
            </a:r>
            <a:r>
              <a:rPr lang="en-US" altLang="en-US" dirty="0">
                <a:latin typeface="Trebuchet MS" panose="020B0603020202020204" pitchFamily="34" charset="0"/>
                <a:ea typeface="Osaka" pitchFamily="-84" charset="-128"/>
              </a:rPr>
              <a:t>on the slide</a:t>
            </a:r>
          </a:p>
          <a:p>
            <a:pPr lvl="1"/>
            <a:r>
              <a:rPr lang="en-US" altLang="en-US" dirty="0">
                <a:latin typeface="Trebuchet MS" panose="020B0603020202020204" pitchFamily="34" charset="0"/>
                <a:ea typeface="Osaka" pitchFamily="-84" charset="-128"/>
              </a:rPr>
              <a:t>If you don’t, better to remove that item</a:t>
            </a:r>
          </a:p>
          <a:p>
            <a:r>
              <a:rPr lang="en-US" altLang="en-US" dirty="0">
                <a:solidFill>
                  <a:srgbClr val="FF0000"/>
                </a:solidFill>
                <a:latin typeface="Trebuchet MS" panose="020B0603020202020204" pitchFamily="34" charset="0"/>
                <a:ea typeface="Osaka" pitchFamily="-84" charset="-128"/>
              </a:rPr>
              <a:t>Avoid reading </a:t>
            </a:r>
            <a:r>
              <a:rPr lang="en-US" altLang="en-US" dirty="0">
                <a:latin typeface="Trebuchet MS" panose="020B0603020202020204" pitchFamily="34" charset="0"/>
                <a:ea typeface="Osaka" pitchFamily="-84" charset="-128"/>
              </a:rPr>
              <a:t>from your slides</a:t>
            </a:r>
          </a:p>
          <a:p>
            <a:pPr lvl="1"/>
            <a:r>
              <a:rPr lang="en-US" altLang="en-US" dirty="0">
                <a:latin typeface="Trebuchet MS" panose="020B0603020202020204" pitchFamily="34" charset="0"/>
                <a:ea typeface="Osaka" pitchFamily="-84" charset="-128"/>
              </a:rPr>
              <a:t>But put all important information there</a:t>
            </a:r>
          </a:p>
        </p:txBody>
      </p:sp>
    </p:spTree>
    <p:extLst>
      <p:ext uri="{BB962C8B-B14F-4D97-AF65-F5344CB8AC3E}">
        <p14:creationId xmlns:p14="http://schemas.microsoft.com/office/powerpoint/2010/main" val="15958757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55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55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55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55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55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5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4" grpId="0" build="p"/>
      <p:bldP spid="7"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6304B-38B2-4E00-9A90-90E3FD8A91D1}"/>
              </a:ext>
            </a:extLst>
          </p:cNvPr>
          <p:cNvSpPr>
            <a:spLocks noGrp="1"/>
          </p:cNvSpPr>
          <p:nvPr>
            <p:ph type="title"/>
          </p:nvPr>
        </p:nvSpPr>
        <p:spPr/>
        <p:txBody>
          <a:bodyPr/>
          <a:lstStyle/>
          <a:p>
            <a:r>
              <a:rPr lang="en-US" altLang="en-US" dirty="0">
                <a:latin typeface="Trebuchet MS" panose="020B0603020202020204" pitchFamily="34" charset="0"/>
              </a:rPr>
              <a:t>Make your delivery engaging</a:t>
            </a:r>
            <a:endParaRPr lang="en-US" dirty="0"/>
          </a:p>
        </p:txBody>
      </p:sp>
      <p:sp>
        <p:nvSpPr>
          <p:cNvPr id="3" name="Content Placeholder 2">
            <a:extLst>
              <a:ext uri="{FF2B5EF4-FFF2-40B4-BE49-F238E27FC236}">
                <a16:creationId xmlns:a16="http://schemas.microsoft.com/office/drawing/2014/main" id="{D28E3C6E-7CCA-4700-9B60-8118D0932F06}"/>
              </a:ext>
            </a:extLst>
          </p:cNvPr>
          <p:cNvSpPr>
            <a:spLocks noGrp="1"/>
          </p:cNvSpPr>
          <p:nvPr>
            <p:ph idx="1"/>
          </p:nvPr>
        </p:nvSpPr>
        <p:spPr>
          <a:xfrm>
            <a:off x="685800" y="1371600"/>
            <a:ext cx="7924800" cy="4724400"/>
          </a:xfrm>
        </p:spPr>
        <p:txBody>
          <a:bodyPr/>
          <a:lstStyle/>
          <a:p>
            <a:r>
              <a:rPr lang="en-US" dirty="0"/>
              <a:t>Do not lose sight of the big picture</a:t>
            </a:r>
          </a:p>
          <a:p>
            <a:pPr lvl="1"/>
            <a:r>
              <a:rPr lang="en-US" dirty="0"/>
              <a:t>Audience should always know where you are taking them</a:t>
            </a:r>
          </a:p>
          <a:p>
            <a:pPr lvl="1"/>
            <a:r>
              <a:rPr lang="en-US" dirty="0"/>
              <a:t>Audience may need refocusing from time to time</a:t>
            </a:r>
          </a:p>
          <a:p>
            <a:pPr lvl="1"/>
            <a:endParaRPr lang="en-US" dirty="0"/>
          </a:p>
          <a:p>
            <a:r>
              <a:rPr lang="en-US" dirty="0"/>
              <a:t>Give context</a:t>
            </a:r>
          </a:p>
          <a:p>
            <a:pPr lvl="1"/>
            <a:r>
              <a:rPr lang="en-US" dirty="0"/>
              <a:t>Why are you telling me this?  Where does it fit in?</a:t>
            </a:r>
          </a:p>
          <a:p>
            <a:pPr lvl="1"/>
            <a:r>
              <a:rPr lang="en-US" dirty="0"/>
              <a:t>Why did you make that choice?  What were the constraints?</a:t>
            </a:r>
          </a:p>
          <a:p>
            <a:pPr lvl="1"/>
            <a:r>
              <a:rPr lang="en-US" dirty="0"/>
              <a:t>Was that choice successful?  Why or why not?</a:t>
            </a:r>
          </a:p>
          <a:p>
            <a:pPr lvl="1"/>
            <a:endParaRPr lang="en-US" dirty="0"/>
          </a:p>
        </p:txBody>
      </p:sp>
    </p:spTree>
    <p:extLst>
      <p:ext uri="{BB962C8B-B14F-4D97-AF65-F5344CB8AC3E}">
        <p14:creationId xmlns:p14="http://schemas.microsoft.com/office/powerpoint/2010/main" val="2236522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7A92D-A384-4900-AB51-5F50E6FC21B8}"/>
              </a:ext>
            </a:extLst>
          </p:cNvPr>
          <p:cNvSpPr>
            <a:spLocks noGrp="1"/>
          </p:cNvSpPr>
          <p:nvPr>
            <p:ph type="ctrTitle"/>
          </p:nvPr>
        </p:nvSpPr>
        <p:spPr/>
        <p:txBody>
          <a:bodyPr/>
          <a:lstStyle/>
          <a:p>
            <a:r>
              <a:rPr lang="en-US" dirty="0"/>
              <a:t>Pitfalls you want to avoid</a:t>
            </a:r>
          </a:p>
        </p:txBody>
      </p:sp>
      <p:sp>
        <p:nvSpPr>
          <p:cNvPr id="3" name="Subtitle 2">
            <a:extLst>
              <a:ext uri="{FF2B5EF4-FFF2-40B4-BE49-F238E27FC236}">
                <a16:creationId xmlns:a16="http://schemas.microsoft.com/office/drawing/2014/main" id="{AC07BD40-BB46-4B66-8B3C-73F3AE474432}"/>
              </a:ext>
            </a:extLst>
          </p:cNvPr>
          <p:cNvSpPr>
            <a:spLocks noGrp="1"/>
          </p:cNvSpPr>
          <p:nvPr>
            <p:ph type="subTitle" idx="1"/>
          </p:nvPr>
        </p:nvSpPr>
        <p:spPr/>
        <p:txBody>
          <a:bodyPr/>
          <a:lstStyle/>
          <a:p>
            <a:endParaRPr lang="en-US" i="1" dirty="0"/>
          </a:p>
        </p:txBody>
      </p:sp>
    </p:spTree>
    <p:extLst>
      <p:ext uri="{BB962C8B-B14F-4D97-AF65-F5344CB8AC3E}">
        <p14:creationId xmlns:p14="http://schemas.microsoft.com/office/powerpoint/2010/main" val="2780839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F691F-5876-4B11-A39D-2B90F118360E}"/>
              </a:ext>
            </a:extLst>
          </p:cNvPr>
          <p:cNvSpPr>
            <a:spLocks noGrp="1"/>
          </p:cNvSpPr>
          <p:nvPr>
            <p:ph type="title"/>
          </p:nvPr>
        </p:nvSpPr>
        <p:spPr/>
        <p:txBody>
          <a:bodyPr/>
          <a:lstStyle/>
          <a:p>
            <a:r>
              <a:rPr lang="en-US" dirty="0"/>
              <a:t>Pitfall 1: Admire my beautiful slide</a:t>
            </a:r>
          </a:p>
        </p:txBody>
      </p:sp>
      <p:pic>
        <p:nvPicPr>
          <p:cNvPr id="4" name="Content Placeholder 3">
            <a:extLst>
              <a:ext uri="{FF2B5EF4-FFF2-40B4-BE49-F238E27FC236}">
                <a16:creationId xmlns:a16="http://schemas.microsoft.com/office/drawing/2014/main" id="{3A48D4F3-0222-49D0-A3E9-4BA81A3370C4}"/>
              </a:ext>
            </a:extLst>
          </p:cNvPr>
          <p:cNvPicPr>
            <a:picLocks noGrp="1" noChangeAspect="1"/>
          </p:cNvPicPr>
          <p:nvPr>
            <p:ph idx="1"/>
          </p:nvPr>
        </p:nvPicPr>
        <p:blipFill>
          <a:blip r:embed="rId2"/>
          <a:stretch>
            <a:fillRect/>
          </a:stretch>
        </p:blipFill>
        <p:spPr>
          <a:xfrm>
            <a:off x="1219200" y="1295400"/>
            <a:ext cx="6705599" cy="5029200"/>
          </a:xfrm>
          <a:prstGeom prst="rect">
            <a:avLst/>
          </a:prstGeom>
        </p:spPr>
      </p:pic>
    </p:spTree>
    <p:extLst>
      <p:ext uri="{BB962C8B-B14F-4D97-AF65-F5344CB8AC3E}">
        <p14:creationId xmlns:p14="http://schemas.microsoft.com/office/powerpoint/2010/main" val="910490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CACA1-3EBC-4933-BFD8-8B33AB34D8E0}"/>
              </a:ext>
            </a:extLst>
          </p:cNvPr>
          <p:cNvSpPr>
            <a:spLocks noGrp="1"/>
          </p:cNvSpPr>
          <p:nvPr>
            <p:ph type="title"/>
          </p:nvPr>
        </p:nvSpPr>
        <p:spPr/>
        <p:txBody>
          <a:bodyPr/>
          <a:lstStyle/>
          <a:p>
            <a:r>
              <a:rPr lang="en-US" dirty="0"/>
              <a:t>A slide is not abstract art</a:t>
            </a:r>
          </a:p>
        </p:txBody>
      </p:sp>
      <p:sp>
        <p:nvSpPr>
          <p:cNvPr id="3" name="Content Placeholder 2">
            <a:extLst>
              <a:ext uri="{FF2B5EF4-FFF2-40B4-BE49-F238E27FC236}">
                <a16:creationId xmlns:a16="http://schemas.microsoft.com/office/drawing/2014/main" id="{5023CA0C-7DFF-461D-AD27-69CCBC1619F5}"/>
              </a:ext>
            </a:extLst>
          </p:cNvPr>
          <p:cNvSpPr>
            <a:spLocks noGrp="1"/>
          </p:cNvSpPr>
          <p:nvPr>
            <p:ph idx="1"/>
          </p:nvPr>
        </p:nvSpPr>
        <p:spPr>
          <a:xfrm>
            <a:off x="685800" y="1371600"/>
            <a:ext cx="7848600" cy="4724400"/>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Fonts, colors, and style should be consistent</a:t>
            </a:r>
          </a:p>
          <a:p>
            <a:pPr lvl="1"/>
            <a:r>
              <a:rPr lang="en-US" dirty="0"/>
              <a:t>If not, the difference should convey a meaning</a:t>
            </a:r>
          </a:p>
          <a:p>
            <a:r>
              <a:rPr lang="en-US" dirty="0"/>
              <a:t>By the way, was that outline slide </a:t>
            </a:r>
            <a:r>
              <a:rPr lang="en-US" i="1" dirty="0"/>
              <a:t>really</a:t>
            </a:r>
            <a:r>
              <a:rPr lang="en-US" dirty="0"/>
              <a:t> necessary?</a:t>
            </a:r>
          </a:p>
          <a:p>
            <a:pPr lvl="1"/>
            <a:r>
              <a:rPr lang="en-US" dirty="0"/>
              <a:t>Most talks are structured that way – no information content </a:t>
            </a:r>
          </a:p>
        </p:txBody>
      </p:sp>
      <p:pic>
        <p:nvPicPr>
          <p:cNvPr id="4" name="Content Placeholder 3">
            <a:extLst>
              <a:ext uri="{FF2B5EF4-FFF2-40B4-BE49-F238E27FC236}">
                <a16:creationId xmlns:a16="http://schemas.microsoft.com/office/drawing/2014/main" id="{9974AD3F-3BA5-564D-8869-7070866992E8}"/>
              </a:ext>
            </a:extLst>
          </p:cNvPr>
          <p:cNvPicPr>
            <a:picLocks noChangeAspect="1"/>
          </p:cNvPicPr>
          <p:nvPr/>
        </p:nvPicPr>
        <p:blipFill>
          <a:blip r:embed="rId2"/>
          <a:stretch>
            <a:fillRect/>
          </a:stretch>
        </p:blipFill>
        <p:spPr bwMode="auto">
          <a:xfrm>
            <a:off x="2374900" y="1066800"/>
            <a:ext cx="4470399" cy="3352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8713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B6090-0A24-4CAA-8735-85C7F035A73B}"/>
              </a:ext>
            </a:extLst>
          </p:cNvPr>
          <p:cNvSpPr>
            <a:spLocks noGrp="1"/>
          </p:cNvSpPr>
          <p:nvPr>
            <p:ph type="title"/>
          </p:nvPr>
        </p:nvSpPr>
        <p:spPr/>
        <p:txBody>
          <a:bodyPr/>
          <a:lstStyle/>
          <a:p>
            <a:r>
              <a:rPr lang="en-US" dirty="0"/>
              <a:t>Pitfall 2: Look at my amazing code</a:t>
            </a:r>
          </a:p>
        </p:txBody>
      </p:sp>
      <p:sp>
        <p:nvSpPr>
          <p:cNvPr id="5" name="Content Placeholder 4">
            <a:extLst>
              <a:ext uri="{FF2B5EF4-FFF2-40B4-BE49-F238E27FC236}">
                <a16:creationId xmlns:a16="http://schemas.microsoft.com/office/drawing/2014/main" id="{86D2F9B3-2564-0549-9DE5-2AF0CB8AA672}"/>
              </a:ext>
            </a:extLst>
          </p:cNvPr>
          <p:cNvSpPr>
            <a:spLocks noGrp="1"/>
          </p:cNvSpPr>
          <p:nvPr>
            <p:ph idx="1"/>
          </p:nvPr>
        </p:nvSpPr>
        <p:spPr>
          <a:xfrm>
            <a:off x="194535" y="1371600"/>
            <a:ext cx="7772400" cy="4724400"/>
          </a:xfrm>
        </p:spPr>
        <p:txBody>
          <a:bodyPr/>
          <a:lstStyle/>
          <a:p>
            <a:r>
              <a:rPr lang="en-US" dirty="0"/>
              <a:t>This is my pseudocode for solving Hanoi towers:</a:t>
            </a:r>
          </a:p>
          <a:p>
            <a:endParaRPr lang="en-US" dirty="0"/>
          </a:p>
          <a:p>
            <a:pPr marL="0" indent="0">
              <a:buNone/>
            </a:pPr>
            <a:r>
              <a:rPr lang="en-US" dirty="0">
                <a:latin typeface="Consolas" panose="020B0609020204030204" pitchFamily="49" charset="0"/>
                <a:cs typeface="Consolas" panose="020B0609020204030204" pitchFamily="49" charset="0"/>
              </a:rPr>
              <a:t>void </a:t>
            </a:r>
            <a:r>
              <a:rPr lang="en-US" dirty="0" err="1">
                <a:latin typeface="Consolas" panose="020B0609020204030204" pitchFamily="49" charset="0"/>
                <a:cs typeface="Consolas" panose="020B0609020204030204" pitchFamily="49" charset="0"/>
              </a:rPr>
              <a:t>solve_hanoi</a:t>
            </a:r>
            <a:r>
              <a:rPr lang="en-US" dirty="0">
                <a:latin typeface="Consolas" panose="020B0609020204030204" pitchFamily="49" charset="0"/>
                <a:cs typeface="Consolas" panose="020B0609020204030204" pitchFamily="49" charset="0"/>
              </a:rPr>
              <a:t>(n, </a:t>
            </a:r>
            <a:r>
              <a:rPr lang="en-US" dirty="0" err="1">
                <a:solidFill>
                  <a:srgbClr val="00B050"/>
                </a:solidFill>
                <a:latin typeface="Consolas" panose="020B0609020204030204" pitchFamily="49" charset="0"/>
                <a:cs typeface="Consolas" panose="020B0609020204030204" pitchFamily="49" charset="0"/>
              </a:rPr>
              <a:t>src</a:t>
            </a:r>
            <a:r>
              <a:rPr lang="en-US" dirty="0">
                <a:solidFill>
                  <a:srgbClr val="00B050"/>
                </a:solidFill>
                <a:latin typeface="Consolas" panose="020B0609020204030204" pitchFamily="49" charset="0"/>
                <a:cs typeface="Consolas" panose="020B0609020204030204" pitchFamily="49" charset="0"/>
              </a:rPr>
              <a:t> -&gt; </a:t>
            </a:r>
            <a:r>
              <a:rPr lang="en-US" dirty="0" err="1">
                <a:solidFill>
                  <a:srgbClr val="00B050"/>
                </a:solidFill>
                <a:latin typeface="Consolas" panose="020B0609020204030204" pitchFamily="49" charset="0"/>
                <a:cs typeface="Consolas" panose="020B0609020204030204" pitchFamily="49" charset="0"/>
              </a:rPr>
              <a:t>dest</a:t>
            </a:r>
            <a:r>
              <a:rPr lang="en-US" dirty="0">
                <a:latin typeface="Consolas" panose="020B0609020204030204" pitchFamily="49" charset="0"/>
                <a:cs typeface="Consolas" panose="020B0609020204030204" pitchFamily="49" charset="0"/>
              </a:rPr>
              <a:t>, </a:t>
            </a:r>
            <a:r>
              <a:rPr lang="en-US" dirty="0">
                <a:solidFill>
                  <a:srgbClr val="FFC000"/>
                </a:solidFill>
                <a:latin typeface="Consolas" panose="020B0609020204030204" pitchFamily="49" charset="0"/>
                <a:cs typeface="Consolas" panose="020B0609020204030204" pitchFamily="49" charset="0"/>
              </a:rPr>
              <a:t>temp</a:t>
            </a:r>
            <a:r>
              <a:rPr lang="en-US" dirty="0">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	if (n == 0) return; </a:t>
            </a:r>
          </a:p>
          <a:p>
            <a:pPr marL="0" indent="0">
              <a:buNone/>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solve_hanoi</a:t>
            </a:r>
            <a:r>
              <a:rPr lang="en-US" dirty="0">
                <a:latin typeface="Consolas" panose="020B0609020204030204" pitchFamily="49" charset="0"/>
                <a:cs typeface="Consolas" panose="020B0609020204030204" pitchFamily="49" charset="0"/>
              </a:rPr>
              <a:t>(n-1, </a:t>
            </a:r>
            <a:r>
              <a:rPr lang="en-US" dirty="0" err="1">
                <a:solidFill>
                  <a:srgbClr val="00B050"/>
                </a:solidFill>
                <a:latin typeface="Consolas" panose="020B0609020204030204" pitchFamily="49" charset="0"/>
                <a:cs typeface="Consolas" panose="020B0609020204030204" pitchFamily="49" charset="0"/>
              </a:rPr>
              <a:t>src</a:t>
            </a:r>
            <a:r>
              <a:rPr lang="en-US" dirty="0">
                <a:solidFill>
                  <a:srgbClr val="00B050"/>
                </a:solidFill>
                <a:latin typeface="Consolas" panose="020B0609020204030204" pitchFamily="49" charset="0"/>
                <a:cs typeface="Consolas" panose="020B0609020204030204" pitchFamily="49" charset="0"/>
              </a:rPr>
              <a:t> -&gt; temp</a:t>
            </a:r>
            <a:r>
              <a:rPr lang="en-US" dirty="0">
                <a:latin typeface="Consolas" panose="020B0609020204030204" pitchFamily="49" charset="0"/>
                <a:cs typeface="Consolas" panose="020B0609020204030204" pitchFamily="49" charset="0"/>
              </a:rPr>
              <a:t>, </a:t>
            </a:r>
            <a:r>
              <a:rPr lang="en-US" dirty="0" err="1">
                <a:solidFill>
                  <a:srgbClr val="FFC000"/>
                </a:solidFill>
                <a:latin typeface="Consolas" panose="020B0609020204030204" pitchFamily="49" charset="0"/>
                <a:cs typeface="Consolas" panose="020B0609020204030204" pitchFamily="49" charset="0"/>
              </a:rPr>
              <a:t>dest</a:t>
            </a:r>
            <a:r>
              <a:rPr lang="en-US" dirty="0">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	move(1, </a:t>
            </a:r>
            <a:r>
              <a:rPr lang="en-US" dirty="0" err="1">
                <a:solidFill>
                  <a:srgbClr val="00B050"/>
                </a:solidFill>
                <a:latin typeface="Consolas" panose="020B0609020204030204" pitchFamily="49" charset="0"/>
                <a:cs typeface="Consolas" panose="020B0609020204030204" pitchFamily="49" charset="0"/>
              </a:rPr>
              <a:t>src</a:t>
            </a:r>
            <a:r>
              <a:rPr lang="en-US" dirty="0">
                <a:solidFill>
                  <a:srgbClr val="00B050"/>
                </a:solidFill>
                <a:latin typeface="Consolas" panose="020B0609020204030204" pitchFamily="49" charset="0"/>
                <a:cs typeface="Consolas" panose="020B0609020204030204" pitchFamily="49" charset="0"/>
              </a:rPr>
              <a:t> -&gt; </a:t>
            </a:r>
            <a:r>
              <a:rPr lang="en-US" dirty="0" err="1">
                <a:solidFill>
                  <a:srgbClr val="00B050"/>
                </a:solidFill>
                <a:latin typeface="Consolas" panose="020B0609020204030204" pitchFamily="49" charset="0"/>
                <a:cs typeface="Consolas" panose="020B0609020204030204" pitchFamily="49" charset="0"/>
              </a:rPr>
              <a:t>dest</a:t>
            </a:r>
            <a:r>
              <a:rPr lang="en-US" dirty="0">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solve_hanoi</a:t>
            </a:r>
            <a:r>
              <a:rPr lang="en-US" dirty="0">
                <a:latin typeface="Consolas" panose="020B0609020204030204" pitchFamily="49" charset="0"/>
                <a:cs typeface="Consolas" panose="020B0609020204030204" pitchFamily="49" charset="0"/>
              </a:rPr>
              <a:t>(n-1, </a:t>
            </a:r>
            <a:r>
              <a:rPr lang="en-US" dirty="0">
                <a:solidFill>
                  <a:srgbClr val="00B050"/>
                </a:solidFill>
                <a:latin typeface="Consolas" panose="020B0609020204030204" pitchFamily="49" charset="0"/>
                <a:cs typeface="Consolas" panose="020B0609020204030204" pitchFamily="49" charset="0"/>
              </a:rPr>
              <a:t>temp -&gt; </a:t>
            </a:r>
            <a:r>
              <a:rPr lang="en-US" dirty="0" err="1">
                <a:solidFill>
                  <a:srgbClr val="00B050"/>
                </a:solidFill>
                <a:latin typeface="Consolas" panose="020B0609020204030204" pitchFamily="49" charset="0"/>
                <a:cs typeface="Consolas" panose="020B0609020204030204" pitchFamily="49" charset="0"/>
              </a:rPr>
              <a:t>dest</a:t>
            </a:r>
            <a:r>
              <a:rPr lang="en-US" dirty="0">
                <a:latin typeface="Consolas" panose="020B0609020204030204" pitchFamily="49" charset="0"/>
                <a:cs typeface="Consolas" panose="020B0609020204030204" pitchFamily="49" charset="0"/>
              </a:rPr>
              <a:t>, </a:t>
            </a:r>
            <a:r>
              <a:rPr lang="en-US" dirty="0" err="1">
                <a:solidFill>
                  <a:srgbClr val="FFC000"/>
                </a:solidFill>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a:t>
            </a:r>
          </a:p>
        </p:txBody>
      </p:sp>
      <p:sp>
        <p:nvSpPr>
          <p:cNvPr id="3" name="TextBox 2">
            <a:extLst>
              <a:ext uri="{FF2B5EF4-FFF2-40B4-BE49-F238E27FC236}">
                <a16:creationId xmlns:a16="http://schemas.microsoft.com/office/drawing/2014/main" id="{1451A15A-B545-4A42-9B94-D83611725810}"/>
              </a:ext>
            </a:extLst>
          </p:cNvPr>
          <p:cNvSpPr txBox="1"/>
          <p:nvPr/>
        </p:nvSpPr>
        <p:spPr>
          <a:xfrm>
            <a:off x="304800" y="5334000"/>
            <a:ext cx="7086600" cy="830997"/>
          </a:xfrm>
          <a:prstGeom prst="rect">
            <a:avLst/>
          </a:prstGeom>
          <a:solidFill>
            <a:srgbClr val="FFFF00"/>
          </a:solidFill>
          <a:ln>
            <a:solidFill>
              <a:schemeClr val="tx1"/>
            </a:solidFill>
            <a:prstDash val="dash"/>
          </a:ln>
        </p:spPr>
        <p:txBody>
          <a:bodyPr wrap="square" rtlCol="0">
            <a:spAutoFit/>
          </a:bodyPr>
          <a:lstStyle/>
          <a:p>
            <a:r>
              <a:rPr lang="en-US" dirty="0">
                <a:solidFill>
                  <a:srgbClr val="FF0000"/>
                </a:solidFill>
                <a:latin typeface="Times New Roman" panose="02020603050405020304" pitchFamily="18" charset="0"/>
                <a:cs typeface="Times New Roman" panose="02020603050405020304" pitchFamily="18" charset="0"/>
              </a:rPr>
              <a:t>↑ ↑ ↑ ↑ ↑ ↑ ↑ ↑ ↑ ↑ ↑ ↑ ↑ ↑ ↑ ↑ ↑ ↑ ↑ ↑ ↑ ↑ ↑ ↑ ↑ ↑ ↑ ↑ ↑</a:t>
            </a:r>
            <a:endParaRPr lang="en-US" dirty="0">
              <a:solidFill>
                <a:srgbClr val="FF0000"/>
              </a:solidFill>
            </a:endParaRPr>
          </a:p>
          <a:p>
            <a:r>
              <a:rPr lang="en-US" dirty="0">
                <a:solidFill>
                  <a:srgbClr val="FF0000"/>
                </a:solidFill>
              </a:rPr>
              <a:t>Warning: Example of a bad slide.  Do not imitate.</a:t>
            </a:r>
          </a:p>
        </p:txBody>
      </p:sp>
    </p:spTree>
    <p:extLst>
      <p:ext uri="{BB962C8B-B14F-4D97-AF65-F5344CB8AC3E}">
        <p14:creationId xmlns:p14="http://schemas.microsoft.com/office/powerpoint/2010/main" val="2319259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77F47-A41B-4F7E-960D-181CA621913B}"/>
              </a:ext>
            </a:extLst>
          </p:cNvPr>
          <p:cNvSpPr>
            <a:spLocks noGrp="1"/>
          </p:cNvSpPr>
          <p:nvPr>
            <p:ph type="title"/>
          </p:nvPr>
        </p:nvSpPr>
        <p:spPr/>
        <p:txBody>
          <a:bodyPr/>
          <a:lstStyle/>
          <a:p>
            <a:r>
              <a:rPr lang="en-US" dirty="0"/>
              <a:t>Nobody wants to read your code</a:t>
            </a:r>
          </a:p>
        </p:txBody>
      </p:sp>
      <p:sp>
        <p:nvSpPr>
          <p:cNvPr id="3" name="Content Placeholder 2">
            <a:extLst>
              <a:ext uri="{FF2B5EF4-FFF2-40B4-BE49-F238E27FC236}">
                <a16:creationId xmlns:a16="http://schemas.microsoft.com/office/drawing/2014/main" id="{306B742D-ACA9-4CAA-92B4-7326A523F4DE}"/>
              </a:ext>
            </a:extLst>
          </p:cNvPr>
          <p:cNvSpPr>
            <a:spLocks noGrp="1"/>
          </p:cNvSpPr>
          <p:nvPr>
            <p:ph idx="1"/>
          </p:nvPr>
        </p:nvSpPr>
        <p:spPr/>
        <p:txBody>
          <a:bodyPr/>
          <a:lstStyle/>
          <a:p>
            <a:r>
              <a:rPr lang="en-US" dirty="0"/>
              <a:t>If you still feel it is important</a:t>
            </a:r>
          </a:p>
          <a:p>
            <a:pPr lvl="1"/>
            <a:endParaRPr lang="en-US" dirty="0"/>
          </a:p>
          <a:p>
            <a:pPr marL="457200" indent="-457200">
              <a:buFont typeface="+mj-lt"/>
              <a:buAutoNum type="arabicPeriod"/>
            </a:pPr>
            <a:r>
              <a:rPr lang="en-US" dirty="0"/>
              <a:t>Explain at a </a:t>
            </a:r>
            <a:r>
              <a:rPr lang="en-US" b="1" dirty="0">
                <a:solidFill>
                  <a:srgbClr val="FF0000"/>
                </a:solidFill>
              </a:rPr>
              <a:t>high level</a:t>
            </a:r>
            <a:r>
              <a:rPr lang="en-US" dirty="0"/>
              <a:t> what the code is doing</a:t>
            </a:r>
          </a:p>
          <a:p>
            <a:pPr marL="457200" indent="-457200">
              <a:buFont typeface="+mj-lt"/>
              <a:buAutoNum type="arabicPeriod"/>
            </a:pPr>
            <a:endParaRPr lang="en-US" dirty="0"/>
          </a:p>
          <a:p>
            <a:pPr marL="457200" indent="-457200">
              <a:buFont typeface="+mj-lt"/>
              <a:buAutoNum type="arabicPeriod"/>
            </a:pPr>
            <a:r>
              <a:rPr lang="en-US" b="1" dirty="0">
                <a:solidFill>
                  <a:srgbClr val="FF0000"/>
                </a:solidFill>
              </a:rPr>
              <a:t>Focus</a:t>
            </a:r>
            <a:r>
              <a:rPr lang="en-US" dirty="0"/>
              <a:t> audience attention at the interesting part</a:t>
            </a:r>
          </a:p>
        </p:txBody>
      </p:sp>
    </p:spTree>
    <p:extLst>
      <p:ext uri="{BB962C8B-B14F-4D97-AF65-F5344CB8AC3E}">
        <p14:creationId xmlns:p14="http://schemas.microsoft.com/office/powerpoint/2010/main" val="978853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734F7-26C6-7449-8A46-73269FABDADB}"/>
              </a:ext>
            </a:extLst>
          </p:cNvPr>
          <p:cNvSpPr>
            <a:spLocks noGrp="1"/>
          </p:cNvSpPr>
          <p:nvPr>
            <p:ph idx="1"/>
          </p:nvPr>
        </p:nvSpPr>
        <p:spPr>
          <a:xfrm>
            <a:off x="4189649" y="1371600"/>
            <a:ext cx="5030551" cy="5353291"/>
          </a:xfrm>
        </p:spPr>
        <p:txBody>
          <a:bodyPr/>
          <a:lstStyle/>
          <a:p>
            <a:r>
              <a:rPr lang="en-US" dirty="0"/>
              <a:t>Move all disks at </a:t>
            </a:r>
            <a:r>
              <a:rPr lang="en-US" dirty="0" err="1">
                <a:latin typeface="Consolas" panose="020B0609020204030204" pitchFamily="49" charset="0"/>
              </a:rPr>
              <a:t>src</a:t>
            </a:r>
            <a:r>
              <a:rPr lang="en-US" dirty="0"/>
              <a:t> </a:t>
            </a:r>
            <a:r>
              <a:rPr lang="en-US" dirty="0">
                <a:latin typeface="Times New Roman" panose="02020603050405020304" pitchFamily="18" charset="0"/>
                <a:cs typeface="Times New Roman" panose="02020603050405020304" pitchFamily="18" charset="0"/>
              </a:rPr>
              <a:t>→</a:t>
            </a:r>
            <a:r>
              <a:rPr lang="en-US" dirty="0"/>
              <a:t> </a:t>
            </a:r>
            <a:r>
              <a:rPr lang="en-US" dirty="0" err="1">
                <a:latin typeface="Consolas" panose="020B0609020204030204" pitchFamily="49" charset="0"/>
              </a:rPr>
              <a:t>dest</a:t>
            </a:r>
            <a:endParaRPr lang="en-US" dirty="0">
              <a:latin typeface="Consolas" panose="020B0609020204030204" pitchFamily="49" charset="0"/>
            </a:endParaRPr>
          </a:p>
          <a:p>
            <a:pPr lvl="1"/>
            <a:r>
              <a:rPr lang="en-US" dirty="0"/>
              <a:t>With the help of </a:t>
            </a:r>
            <a:r>
              <a:rPr lang="en-US" dirty="0">
                <a:latin typeface="Consolas" panose="020B0609020204030204" pitchFamily="49" charset="0"/>
              </a:rPr>
              <a:t>temp</a:t>
            </a:r>
          </a:p>
          <a:p>
            <a:pPr lvl="1"/>
            <a:r>
              <a:rPr lang="en-US" kern="0" dirty="0"/>
              <a:t>Rule: </a:t>
            </a:r>
            <a:r>
              <a:rPr lang="en-US" dirty="0"/>
              <a:t>disks must always be stacked smallest </a:t>
            </a:r>
            <a:r>
              <a:rPr lang="en-US" dirty="0">
                <a:latin typeface="Times New Roman" panose="02020603050405020304" pitchFamily="18" charset="0"/>
                <a:cs typeface="Times New Roman" panose="02020603050405020304" pitchFamily="18" charset="0"/>
              </a:rPr>
              <a:t>→</a:t>
            </a:r>
            <a:r>
              <a:rPr lang="en-US" dirty="0"/>
              <a:t> largest</a:t>
            </a:r>
          </a:p>
          <a:p>
            <a:pPr lvl="1"/>
            <a:endParaRPr lang="en-US" dirty="0">
              <a:latin typeface="Consolas" panose="020B0609020204030204" pitchFamily="49" charset="0"/>
            </a:endParaRPr>
          </a:p>
          <a:p>
            <a:pPr marL="457200" indent="-457200">
              <a:buFont typeface="+mj-lt"/>
              <a:buAutoNum type="arabicPeriod"/>
            </a:pPr>
            <a:r>
              <a:rPr lang="en-US" kern="0" dirty="0"/>
              <a:t>Move n-1 disks into </a:t>
            </a:r>
            <a:r>
              <a:rPr lang="en-US" kern="0" dirty="0">
                <a:latin typeface="Consolas" panose="020B0609020204030204" pitchFamily="49" charset="0"/>
              </a:rPr>
              <a:t>temp</a:t>
            </a:r>
          </a:p>
          <a:p>
            <a:pPr lvl="1" indent="-342900"/>
            <a:r>
              <a:rPr lang="en-US" dirty="0"/>
              <a:t>Recursive formulation as original problem, just with n-1 disks</a:t>
            </a:r>
          </a:p>
          <a:p>
            <a:pPr marL="400050" lvl="1" indent="0">
              <a:buNone/>
            </a:pPr>
            <a:endParaRPr lang="en-US" kern="0" dirty="0">
              <a:latin typeface="Consolas" panose="020B0609020204030204" pitchFamily="49" charset="0"/>
            </a:endParaRPr>
          </a:p>
          <a:p>
            <a:pPr marL="457200" indent="-457200">
              <a:buFont typeface="+mj-lt"/>
              <a:buAutoNum type="arabicPeriod"/>
            </a:pPr>
            <a:r>
              <a:rPr lang="en-US" kern="0" dirty="0"/>
              <a:t>Move 1 disk into </a:t>
            </a:r>
            <a:r>
              <a:rPr lang="en-US" kern="0" dirty="0" err="1">
                <a:latin typeface="Consolas" panose="020B0609020204030204" pitchFamily="49" charset="0"/>
              </a:rPr>
              <a:t>dest</a:t>
            </a:r>
            <a:endParaRPr lang="en-US" dirty="0">
              <a:latin typeface="Consolas" panose="020B0609020204030204" pitchFamily="49" charset="0"/>
            </a:endParaRPr>
          </a:p>
          <a:p>
            <a:pPr marL="457200" indent="-457200">
              <a:buFont typeface="+mj-lt"/>
              <a:buAutoNum type="arabicPeriod"/>
            </a:pPr>
            <a:endParaRPr lang="en-US" kern="0" dirty="0">
              <a:latin typeface="Consolas" panose="020B0609020204030204" pitchFamily="49" charset="0"/>
            </a:endParaRPr>
          </a:p>
          <a:p>
            <a:pPr marL="457200" indent="-457200">
              <a:buFont typeface="+mj-lt"/>
              <a:buAutoNum type="arabicPeriod"/>
            </a:pPr>
            <a:r>
              <a:rPr lang="en-US" kern="0" dirty="0"/>
              <a:t>Move n-1 disks into </a:t>
            </a:r>
            <a:r>
              <a:rPr lang="en-US" kern="0" dirty="0" err="1">
                <a:latin typeface="Consolas" panose="020B0609020204030204" pitchFamily="49" charset="0"/>
              </a:rPr>
              <a:t>dest</a:t>
            </a:r>
            <a:endParaRPr lang="en-US" kern="0" dirty="0">
              <a:latin typeface="Consolas" panose="020B0609020204030204" pitchFamily="49" charset="0"/>
            </a:endParaRPr>
          </a:p>
          <a:p>
            <a:pPr lvl="1" indent="-342900"/>
            <a:r>
              <a:rPr lang="en-US" dirty="0"/>
              <a:t>Again, n-1 version of same problem</a:t>
            </a:r>
            <a:endParaRPr lang="en-US" kern="0" dirty="0"/>
          </a:p>
          <a:p>
            <a:pPr marL="457200" indent="-457200">
              <a:buFont typeface="+mj-lt"/>
              <a:buAutoNum type="arabicPeriod"/>
            </a:pPr>
            <a:endParaRPr lang="en-US" kern="0" dirty="0">
              <a:latin typeface="Consolas" panose="020B0609020204030204" pitchFamily="49" charset="0"/>
            </a:endParaRPr>
          </a:p>
          <a:p>
            <a:endParaRPr lang="en-US" dirty="0">
              <a:latin typeface="Consolas" panose="020B0609020204030204" pitchFamily="49" charset="0"/>
            </a:endParaRPr>
          </a:p>
        </p:txBody>
      </p:sp>
      <p:sp>
        <p:nvSpPr>
          <p:cNvPr id="2" name="Title 1">
            <a:extLst>
              <a:ext uri="{FF2B5EF4-FFF2-40B4-BE49-F238E27FC236}">
                <a16:creationId xmlns:a16="http://schemas.microsoft.com/office/drawing/2014/main" id="{3F8128E0-AB00-474F-8F2A-7156F8D522B1}"/>
              </a:ext>
            </a:extLst>
          </p:cNvPr>
          <p:cNvSpPr>
            <a:spLocks noGrp="1"/>
          </p:cNvSpPr>
          <p:nvPr>
            <p:ph type="title"/>
          </p:nvPr>
        </p:nvSpPr>
        <p:spPr/>
        <p:txBody>
          <a:bodyPr/>
          <a:lstStyle/>
          <a:p>
            <a:r>
              <a:rPr lang="en-US" dirty="0"/>
              <a:t>Towers of Hanoi: Recursive Solution</a:t>
            </a:r>
          </a:p>
        </p:txBody>
      </p:sp>
      <p:grpSp>
        <p:nvGrpSpPr>
          <p:cNvPr id="17" name="Group 16">
            <a:extLst>
              <a:ext uri="{FF2B5EF4-FFF2-40B4-BE49-F238E27FC236}">
                <a16:creationId xmlns:a16="http://schemas.microsoft.com/office/drawing/2014/main" id="{F000160C-6630-C74C-AEC0-130BBD0928CA}"/>
              </a:ext>
            </a:extLst>
          </p:cNvPr>
          <p:cNvGrpSpPr/>
          <p:nvPr/>
        </p:nvGrpSpPr>
        <p:grpSpPr>
          <a:xfrm>
            <a:off x="579376" y="1858458"/>
            <a:ext cx="3041185" cy="955121"/>
            <a:chOff x="457200" y="1905001"/>
            <a:chExt cx="8249322" cy="2590800"/>
          </a:xfrm>
        </p:grpSpPr>
        <p:sp>
          <p:nvSpPr>
            <p:cNvPr id="11" name="Rounded Rectangle 10">
              <a:extLst>
                <a:ext uri="{FF2B5EF4-FFF2-40B4-BE49-F238E27FC236}">
                  <a16:creationId xmlns:a16="http://schemas.microsoft.com/office/drawing/2014/main" id="{D7E9B8A1-D483-A94D-B926-CC4D15F99A1C}"/>
                </a:ext>
              </a:extLst>
            </p:cNvPr>
            <p:cNvSpPr/>
            <p:nvPr/>
          </p:nvSpPr>
          <p:spPr bwMode="auto">
            <a:xfrm>
              <a:off x="1866900" y="1905001"/>
              <a:ext cx="304800" cy="25908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 name="Rounded Rectangle 3">
              <a:extLst>
                <a:ext uri="{FF2B5EF4-FFF2-40B4-BE49-F238E27FC236}">
                  <a16:creationId xmlns:a16="http://schemas.microsoft.com/office/drawing/2014/main" id="{175B8B89-1D54-6B46-B800-1B15B9CF795F}"/>
                </a:ext>
              </a:extLst>
            </p:cNvPr>
            <p:cNvSpPr/>
            <p:nvPr/>
          </p:nvSpPr>
          <p:spPr bwMode="auto">
            <a:xfrm>
              <a:off x="457200" y="3962400"/>
              <a:ext cx="3124200" cy="533400"/>
            </a:xfrm>
            <a:prstGeom prst="round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8" name="Rounded Rectangle 7">
              <a:extLst>
                <a:ext uri="{FF2B5EF4-FFF2-40B4-BE49-F238E27FC236}">
                  <a16:creationId xmlns:a16="http://schemas.microsoft.com/office/drawing/2014/main" id="{84AF4A70-C8FE-7E4E-BF44-E61B644DC881}"/>
                </a:ext>
              </a:extLst>
            </p:cNvPr>
            <p:cNvSpPr/>
            <p:nvPr/>
          </p:nvSpPr>
          <p:spPr bwMode="auto">
            <a:xfrm>
              <a:off x="838200" y="3429000"/>
              <a:ext cx="2362200" cy="533400"/>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9" name="Rounded Rectangle 8">
              <a:extLst>
                <a:ext uri="{FF2B5EF4-FFF2-40B4-BE49-F238E27FC236}">
                  <a16:creationId xmlns:a16="http://schemas.microsoft.com/office/drawing/2014/main" id="{8B9A65D3-ED9F-6545-A7EF-5C6A204B7F4D}"/>
                </a:ext>
              </a:extLst>
            </p:cNvPr>
            <p:cNvSpPr/>
            <p:nvPr/>
          </p:nvSpPr>
          <p:spPr bwMode="auto">
            <a:xfrm>
              <a:off x="1219200" y="2889101"/>
              <a:ext cx="1600200" cy="533400"/>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0" name="Rounded Rectangle 9">
              <a:extLst>
                <a:ext uri="{FF2B5EF4-FFF2-40B4-BE49-F238E27FC236}">
                  <a16:creationId xmlns:a16="http://schemas.microsoft.com/office/drawing/2014/main" id="{42EA584D-CE96-CC43-9626-552CEDA0D982}"/>
                </a:ext>
              </a:extLst>
            </p:cNvPr>
            <p:cNvSpPr/>
            <p:nvPr/>
          </p:nvSpPr>
          <p:spPr bwMode="auto">
            <a:xfrm>
              <a:off x="1524000" y="2362200"/>
              <a:ext cx="990600" cy="533400"/>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2" name="Rounded Rectangle 11">
              <a:extLst>
                <a:ext uri="{FF2B5EF4-FFF2-40B4-BE49-F238E27FC236}">
                  <a16:creationId xmlns:a16="http://schemas.microsoft.com/office/drawing/2014/main" id="{4C52EC28-261F-B545-9A55-153226E22E42}"/>
                </a:ext>
              </a:extLst>
            </p:cNvPr>
            <p:cNvSpPr/>
            <p:nvPr/>
          </p:nvSpPr>
          <p:spPr bwMode="auto">
            <a:xfrm>
              <a:off x="5129604" y="1905001"/>
              <a:ext cx="304800" cy="25908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5" name="Rounded Rectangle 14">
              <a:extLst>
                <a:ext uri="{FF2B5EF4-FFF2-40B4-BE49-F238E27FC236}">
                  <a16:creationId xmlns:a16="http://schemas.microsoft.com/office/drawing/2014/main" id="{5FD6F765-3D70-F441-97E7-8E601CD05593}"/>
                </a:ext>
              </a:extLst>
            </p:cNvPr>
            <p:cNvSpPr/>
            <p:nvPr/>
          </p:nvSpPr>
          <p:spPr bwMode="auto">
            <a:xfrm>
              <a:off x="8401722" y="1905001"/>
              <a:ext cx="304800" cy="25908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grpSp>
        <p:nvGrpSpPr>
          <p:cNvPr id="52" name="Group 51">
            <a:extLst>
              <a:ext uri="{FF2B5EF4-FFF2-40B4-BE49-F238E27FC236}">
                <a16:creationId xmlns:a16="http://schemas.microsoft.com/office/drawing/2014/main" id="{1639AECE-3403-6043-BB87-B96DF5F8D65B}"/>
              </a:ext>
            </a:extLst>
          </p:cNvPr>
          <p:cNvGrpSpPr/>
          <p:nvPr/>
        </p:nvGrpSpPr>
        <p:grpSpPr>
          <a:xfrm>
            <a:off x="579376" y="3246960"/>
            <a:ext cx="3041185" cy="955121"/>
            <a:chOff x="2267041" y="3200400"/>
            <a:chExt cx="4609918" cy="1447801"/>
          </a:xfrm>
        </p:grpSpPr>
        <p:sp>
          <p:nvSpPr>
            <p:cNvPr id="19" name="Rounded Rectangle 18">
              <a:extLst>
                <a:ext uri="{FF2B5EF4-FFF2-40B4-BE49-F238E27FC236}">
                  <a16:creationId xmlns:a16="http://schemas.microsoft.com/office/drawing/2014/main" id="{29AC3FA3-8FB2-5346-874E-1C8D39BF0F8E}"/>
                </a:ext>
              </a:extLst>
            </p:cNvPr>
            <p:cNvSpPr/>
            <p:nvPr/>
          </p:nvSpPr>
          <p:spPr bwMode="auto">
            <a:xfrm>
              <a:off x="3054815" y="3200400"/>
              <a:ext cx="170330" cy="1447801"/>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0" name="Rounded Rectangle 19">
              <a:extLst>
                <a:ext uri="{FF2B5EF4-FFF2-40B4-BE49-F238E27FC236}">
                  <a16:creationId xmlns:a16="http://schemas.microsoft.com/office/drawing/2014/main" id="{D4D4494A-23EE-8942-A544-EECC384B54C7}"/>
                </a:ext>
              </a:extLst>
            </p:cNvPr>
            <p:cNvSpPr/>
            <p:nvPr/>
          </p:nvSpPr>
          <p:spPr bwMode="auto">
            <a:xfrm>
              <a:off x="2267041" y="4350124"/>
              <a:ext cx="1745878" cy="298077"/>
            </a:xfrm>
            <a:prstGeom prst="round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4" name="Rounded Rectangle 23">
              <a:extLst>
                <a:ext uri="{FF2B5EF4-FFF2-40B4-BE49-F238E27FC236}">
                  <a16:creationId xmlns:a16="http://schemas.microsoft.com/office/drawing/2014/main" id="{8C83224D-9DC3-E747-8B32-B1F96DD7A181}"/>
                </a:ext>
              </a:extLst>
            </p:cNvPr>
            <p:cNvSpPr/>
            <p:nvPr/>
          </p:nvSpPr>
          <p:spPr bwMode="auto">
            <a:xfrm>
              <a:off x="4878092" y="3200400"/>
              <a:ext cx="170330" cy="1447801"/>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5" name="Rounded Rectangle 24">
              <a:extLst>
                <a:ext uri="{FF2B5EF4-FFF2-40B4-BE49-F238E27FC236}">
                  <a16:creationId xmlns:a16="http://schemas.microsoft.com/office/drawing/2014/main" id="{33F6575A-15DD-B84F-ADAD-DF19380C8FF7}"/>
                </a:ext>
              </a:extLst>
            </p:cNvPr>
            <p:cNvSpPr/>
            <p:nvPr/>
          </p:nvSpPr>
          <p:spPr bwMode="auto">
            <a:xfrm>
              <a:off x="6706629" y="3200400"/>
              <a:ext cx="170330" cy="1447801"/>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1" name="Rounded Rectangle 20">
              <a:extLst>
                <a:ext uri="{FF2B5EF4-FFF2-40B4-BE49-F238E27FC236}">
                  <a16:creationId xmlns:a16="http://schemas.microsoft.com/office/drawing/2014/main" id="{B7DF1A73-7EC0-5F45-A989-ED8571B2C020}"/>
                </a:ext>
              </a:extLst>
            </p:cNvPr>
            <p:cNvSpPr/>
            <p:nvPr/>
          </p:nvSpPr>
          <p:spPr bwMode="auto">
            <a:xfrm>
              <a:off x="4318746" y="4350124"/>
              <a:ext cx="1320054" cy="298077"/>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2" name="Rounded Rectangle 21">
              <a:extLst>
                <a:ext uri="{FF2B5EF4-FFF2-40B4-BE49-F238E27FC236}">
                  <a16:creationId xmlns:a16="http://schemas.microsoft.com/office/drawing/2014/main" id="{987B261E-67C3-0744-A5E2-F558AF8D6072}"/>
                </a:ext>
              </a:extLst>
            </p:cNvPr>
            <p:cNvSpPr/>
            <p:nvPr/>
          </p:nvSpPr>
          <p:spPr bwMode="auto">
            <a:xfrm>
              <a:off x="4531658" y="4048416"/>
              <a:ext cx="894230" cy="298077"/>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3" name="Rounded Rectangle 22">
              <a:extLst>
                <a:ext uri="{FF2B5EF4-FFF2-40B4-BE49-F238E27FC236}">
                  <a16:creationId xmlns:a16="http://schemas.microsoft.com/office/drawing/2014/main" id="{0E348F33-8BCB-E446-963A-94CD36A29B5D}"/>
                </a:ext>
              </a:extLst>
            </p:cNvPr>
            <p:cNvSpPr/>
            <p:nvPr/>
          </p:nvSpPr>
          <p:spPr bwMode="auto">
            <a:xfrm>
              <a:off x="4701987" y="3753971"/>
              <a:ext cx="553571" cy="298077"/>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grpSp>
        <p:nvGrpSpPr>
          <p:cNvPr id="53" name="Group 52">
            <a:extLst>
              <a:ext uri="{FF2B5EF4-FFF2-40B4-BE49-F238E27FC236}">
                <a16:creationId xmlns:a16="http://schemas.microsoft.com/office/drawing/2014/main" id="{7295350E-8CAB-6744-B16A-0660B1C0B0D8}"/>
              </a:ext>
            </a:extLst>
          </p:cNvPr>
          <p:cNvGrpSpPr/>
          <p:nvPr/>
        </p:nvGrpSpPr>
        <p:grpSpPr>
          <a:xfrm>
            <a:off x="1099074" y="4460243"/>
            <a:ext cx="3041185" cy="955121"/>
            <a:chOff x="3054815" y="4800599"/>
            <a:chExt cx="4609918" cy="1447801"/>
          </a:xfrm>
        </p:grpSpPr>
        <p:sp>
          <p:nvSpPr>
            <p:cNvPr id="37" name="Rounded Rectangle 36">
              <a:extLst>
                <a:ext uri="{FF2B5EF4-FFF2-40B4-BE49-F238E27FC236}">
                  <a16:creationId xmlns:a16="http://schemas.microsoft.com/office/drawing/2014/main" id="{A0586881-9CB9-BB43-87F2-4DA18994FC33}"/>
                </a:ext>
              </a:extLst>
            </p:cNvPr>
            <p:cNvSpPr/>
            <p:nvPr/>
          </p:nvSpPr>
          <p:spPr bwMode="auto">
            <a:xfrm>
              <a:off x="3054815" y="4800599"/>
              <a:ext cx="170330" cy="1447801"/>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39" name="Rounded Rectangle 38">
              <a:extLst>
                <a:ext uri="{FF2B5EF4-FFF2-40B4-BE49-F238E27FC236}">
                  <a16:creationId xmlns:a16="http://schemas.microsoft.com/office/drawing/2014/main" id="{8034689C-3F77-C141-84A4-E8EC9EFCAF20}"/>
                </a:ext>
              </a:extLst>
            </p:cNvPr>
            <p:cNvSpPr/>
            <p:nvPr/>
          </p:nvSpPr>
          <p:spPr bwMode="auto">
            <a:xfrm>
              <a:off x="4878092" y="4800599"/>
              <a:ext cx="170330" cy="1447801"/>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0" name="Rounded Rectangle 39">
              <a:extLst>
                <a:ext uri="{FF2B5EF4-FFF2-40B4-BE49-F238E27FC236}">
                  <a16:creationId xmlns:a16="http://schemas.microsoft.com/office/drawing/2014/main" id="{86B8B318-AFD1-DD40-9687-9D6873B257C7}"/>
                </a:ext>
              </a:extLst>
            </p:cNvPr>
            <p:cNvSpPr/>
            <p:nvPr/>
          </p:nvSpPr>
          <p:spPr bwMode="auto">
            <a:xfrm>
              <a:off x="6706629" y="4800599"/>
              <a:ext cx="170330" cy="1447801"/>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1" name="Rounded Rectangle 40">
              <a:extLst>
                <a:ext uri="{FF2B5EF4-FFF2-40B4-BE49-F238E27FC236}">
                  <a16:creationId xmlns:a16="http://schemas.microsoft.com/office/drawing/2014/main" id="{EC28692C-59B1-1B48-B27F-B32DDF1657D4}"/>
                </a:ext>
              </a:extLst>
            </p:cNvPr>
            <p:cNvSpPr/>
            <p:nvPr/>
          </p:nvSpPr>
          <p:spPr bwMode="auto">
            <a:xfrm>
              <a:off x="4318746" y="5950323"/>
              <a:ext cx="1320054" cy="298077"/>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2" name="Rounded Rectangle 41">
              <a:extLst>
                <a:ext uri="{FF2B5EF4-FFF2-40B4-BE49-F238E27FC236}">
                  <a16:creationId xmlns:a16="http://schemas.microsoft.com/office/drawing/2014/main" id="{486865FB-B858-574F-A800-232FF7D5872E}"/>
                </a:ext>
              </a:extLst>
            </p:cNvPr>
            <p:cNvSpPr/>
            <p:nvPr/>
          </p:nvSpPr>
          <p:spPr bwMode="auto">
            <a:xfrm>
              <a:off x="4531658" y="5648615"/>
              <a:ext cx="894230" cy="298077"/>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3" name="Rounded Rectangle 42">
              <a:extLst>
                <a:ext uri="{FF2B5EF4-FFF2-40B4-BE49-F238E27FC236}">
                  <a16:creationId xmlns:a16="http://schemas.microsoft.com/office/drawing/2014/main" id="{38E731C8-B804-684B-A6F4-F1DF165D8383}"/>
                </a:ext>
              </a:extLst>
            </p:cNvPr>
            <p:cNvSpPr/>
            <p:nvPr/>
          </p:nvSpPr>
          <p:spPr bwMode="auto">
            <a:xfrm>
              <a:off x="4701987" y="5354170"/>
              <a:ext cx="553571" cy="298077"/>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38" name="Rounded Rectangle 37">
              <a:extLst>
                <a:ext uri="{FF2B5EF4-FFF2-40B4-BE49-F238E27FC236}">
                  <a16:creationId xmlns:a16="http://schemas.microsoft.com/office/drawing/2014/main" id="{425FE486-B942-7743-87E8-568C8050AFFE}"/>
                </a:ext>
              </a:extLst>
            </p:cNvPr>
            <p:cNvSpPr/>
            <p:nvPr/>
          </p:nvSpPr>
          <p:spPr bwMode="auto">
            <a:xfrm>
              <a:off x="5918855" y="5950323"/>
              <a:ext cx="1745878" cy="298077"/>
            </a:xfrm>
            <a:prstGeom prst="round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grpSp>
        <p:nvGrpSpPr>
          <p:cNvPr id="54" name="Group 53">
            <a:extLst>
              <a:ext uri="{FF2B5EF4-FFF2-40B4-BE49-F238E27FC236}">
                <a16:creationId xmlns:a16="http://schemas.microsoft.com/office/drawing/2014/main" id="{CB9FD965-A672-4D46-9905-FC8D4A1C8C4A}"/>
              </a:ext>
            </a:extLst>
          </p:cNvPr>
          <p:cNvGrpSpPr/>
          <p:nvPr/>
        </p:nvGrpSpPr>
        <p:grpSpPr>
          <a:xfrm>
            <a:off x="1099074" y="5638800"/>
            <a:ext cx="3041185" cy="955121"/>
            <a:chOff x="3054815" y="6935402"/>
            <a:chExt cx="4609918" cy="1447801"/>
          </a:xfrm>
        </p:grpSpPr>
        <p:sp>
          <p:nvSpPr>
            <p:cNvPr id="45" name="Rounded Rectangle 44">
              <a:extLst>
                <a:ext uri="{FF2B5EF4-FFF2-40B4-BE49-F238E27FC236}">
                  <a16:creationId xmlns:a16="http://schemas.microsoft.com/office/drawing/2014/main" id="{05BD2271-9D1B-B74D-AAFF-61BC0E47570A}"/>
                </a:ext>
              </a:extLst>
            </p:cNvPr>
            <p:cNvSpPr/>
            <p:nvPr/>
          </p:nvSpPr>
          <p:spPr bwMode="auto">
            <a:xfrm>
              <a:off x="3054815" y="6935402"/>
              <a:ext cx="170330" cy="1447801"/>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50" name="Rounded Rectangle 49">
              <a:extLst>
                <a:ext uri="{FF2B5EF4-FFF2-40B4-BE49-F238E27FC236}">
                  <a16:creationId xmlns:a16="http://schemas.microsoft.com/office/drawing/2014/main" id="{7E5B1223-287A-5E4B-B2E8-8DCA0CDBF84B}"/>
                </a:ext>
              </a:extLst>
            </p:cNvPr>
            <p:cNvSpPr/>
            <p:nvPr/>
          </p:nvSpPr>
          <p:spPr bwMode="auto">
            <a:xfrm>
              <a:off x="4878092" y="6935402"/>
              <a:ext cx="170330" cy="1447801"/>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51" name="Rounded Rectangle 50">
              <a:extLst>
                <a:ext uri="{FF2B5EF4-FFF2-40B4-BE49-F238E27FC236}">
                  <a16:creationId xmlns:a16="http://schemas.microsoft.com/office/drawing/2014/main" id="{278926C1-F75A-4E46-AEB9-40AB1FF07C92}"/>
                </a:ext>
              </a:extLst>
            </p:cNvPr>
            <p:cNvSpPr/>
            <p:nvPr/>
          </p:nvSpPr>
          <p:spPr bwMode="auto">
            <a:xfrm>
              <a:off x="6706629" y="6935402"/>
              <a:ext cx="170330" cy="1447801"/>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6" name="Rounded Rectangle 45">
              <a:extLst>
                <a:ext uri="{FF2B5EF4-FFF2-40B4-BE49-F238E27FC236}">
                  <a16:creationId xmlns:a16="http://schemas.microsoft.com/office/drawing/2014/main" id="{74A4F7B7-D165-DA4C-BB04-8544D81DBFCB}"/>
                </a:ext>
              </a:extLst>
            </p:cNvPr>
            <p:cNvSpPr/>
            <p:nvPr/>
          </p:nvSpPr>
          <p:spPr bwMode="auto">
            <a:xfrm>
              <a:off x="5918855" y="8085126"/>
              <a:ext cx="1745878" cy="298077"/>
            </a:xfrm>
            <a:prstGeom prst="round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7" name="Rounded Rectangle 46">
              <a:extLst>
                <a:ext uri="{FF2B5EF4-FFF2-40B4-BE49-F238E27FC236}">
                  <a16:creationId xmlns:a16="http://schemas.microsoft.com/office/drawing/2014/main" id="{7F6FD7E0-1AA1-F04B-866F-AF5AC6CEEA6F}"/>
                </a:ext>
              </a:extLst>
            </p:cNvPr>
            <p:cNvSpPr/>
            <p:nvPr/>
          </p:nvSpPr>
          <p:spPr bwMode="auto">
            <a:xfrm>
              <a:off x="6131767" y="7787049"/>
              <a:ext cx="1320054" cy="298077"/>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8" name="Rounded Rectangle 47">
              <a:extLst>
                <a:ext uri="{FF2B5EF4-FFF2-40B4-BE49-F238E27FC236}">
                  <a16:creationId xmlns:a16="http://schemas.microsoft.com/office/drawing/2014/main" id="{4AC09A1A-19C2-C34E-8CB3-08B7281EA521}"/>
                </a:ext>
              </a:extLst>
            </p:cNvPr>
            <p:cNvSpPr/>
            <p:nvPr/>
          </p:nvSpPr>
          <p:spPr bwMode="auto">
            <a:xfrm>
              <a:off x="6344679" y="7485341"/>
              <a:ext cx="894230" cy="298077"/>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9" name="Rounded Rectangle 48">
              <a:extLst>
                <a:ext uri="{FF2B5EF4-FFF2-40B4-BE49-F238E27FC236}">
                  <a16:creationId xmlns:a16="http://schemas.microsoft.com/office/drawing/2014/main" id="{6F96272B-2A34-FF49-9C80-3D907AFB6B0E}"/>
                </a:ext>
              </a:extLst>
            </p:cNvPr>
            <p:cNvSpPr/>
            <p:nvPr/>
          </p:nvSpPr>
          <p:spPr bwMode="auto">
            <a:xfrm>
              <a:off x="6515008" y="7190896"/>
              <a:ext cx="553571" cy="298077"/>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sp>
        <p:nvSpPr>
          <p:cNvPr id="60" name="Rectangle 59">
            <a:extLst>
              <a:ext uri="{FF2B5EF4-FFF2-40B4-BE49-F238E27FC236}">
                <a16:creationId xmlns:a16="http://schemas.microsoft.com/office/drawing/2014/main" id="{C68DAB70-7022-E349-97B7-1A668ECCB796}"/>
              </a:ext>
            </a:extLst>
          </p:cNvPr>
          <p:cNvSpPr/>
          <p:nvPr/>
        </p:nvSpPr>
        <p:spPr>
          <a:xfrm>
            <a:off x="808046" y="1295401"/>
            <a:ext cx="694422" cy="461665"/>
          </a:xfrm>
          <a:prstGeom prst="rect">
            <a:avLst/>
          </a:prstGeom>
        </p:spPr>
        <p:txBody>
          <a:bodyPr wrap="none">
            <a:spAutoFit/>
          </a:bodyPr>
          <a:lstStyle/>
          <a:p>
            <a:pPr algn="ctr"/>
            <a:r>
              <a:rPr lang="en-US" kern="0" dirty="0" err="1">
                <a:latin typeface="Consolas" panose="020B0609020204030204" pitchFamily="49" charset="0"/>
              </a:rPr>
              <a:t>src</a:t>
            </a:r>
            <a:endParaRPr lang="en-US" dirty="0">
              <a:latin typeface="Consolas" panose="020B0609020204030204" pitchFamily="49" charset="0"/>
            </a:endParaRPr>
          </a:p>
        </p:txBody>
      </p:sp>
      <p:sp>
        <p:nvSpPr>
          <p:cNvPr id="61" name="Rectangle 60">
            <a:extLst>
              <a:ext uri="{FF2B5EF4-FFF2-40B4-BE49-F238E27FC236}">
                <a16:creationId xmlns:a16="http://schemas.microsoft.com/office/drawing/2014/main" id="{ED49BC2F-C8A7-6241-B8C8-524395CC87C7}"/>
              </a:ext>
            </a:extLst>
          </p:cNvPr>
          <p:cNvSpPr/>
          <p:nvPr/>
        </p:nvSpPr>
        <p:spPr>
          <a:xfrm>
            <a:off x="3141203" y="1295400"/>
            <a:ext cx="864339" cy="461665"/>
          </a:xfrm>
          <a:prstGeom prst="rect">
            <a:avLst/>
          </a:prstGeom>
        </p:spPr>
        <p:txBody>
          <a:bodyPr wrap="none">
            <a:spAutoFit/>
          </a:bodyPr>
          <a:lstStyle/>
          <a:p>
            <a:pPr algn="ctr"/>
            <a:r>
              <a:rPr lang="en-US" kern="0" dirty="0" err="1">
                <a:latin typeface="Consolas" panose="020B0609020204030204" pitchFamily="49" charset="0"/>
              </a:rPr>
              <a:t>dest</a:t>
            </a:r>
            <a:endParaRPr lang="en-US" dirty="0">
              <a:latin typeface="Consolas" panose="020B0609020204030204" pitchFamily="49" charset="0"/>
            </a:endParaRPr>
          </a:p>
        </p:txBody>
      </p:sp>
      <p:sp>
        <p:nvSpPr>
          <p:cNvPr id="62" name="Rectangle 61">
            <a:extLst>
              <a:ext uri="{FF2B5EF4-FFF2-40B4-BE49-F238E27FC236}">
                <a16:creationId xmlns:a16="http://schemas.microsoft.com/office/drawing/2014/main" id="{2ADE9973-FCA0-9849-B640-B6EE486C458A}"/>
              </a:ext>
            </a:extLst>
          </p:cNvPr>
          <p:cNvSpPr/>
          <p:nvPr/>
        </p:nvSpPr>
        <p:spPr>
          <a:xfrm>
            <a:off x="1923507" y="1310800"/>
            <a:ext cx="869149" cy="461665"/>
          </a:xfrm>
          <a:prstGeom prst="rect">
            <a:avLst/>
          </a:prstGeom>
        </p:spPr>
        <p:txBody>
          <a:bodyPr wrap="none">
            <a:spAutoFit/>
          </a:bodyPr>
          <a:lstStyle/>
          <a:p>
            <a:pPr algn="ctr"/>
            <a:r>
              <a:rPr lang="en-US" kern="0" dirty="0">
                <a:latin typeface="Consolas" panose="020B0609020204030204" pitchFamily="49" charset="0"/>
              </a:rPr>
              <a:t>temp</a:t>
            </a:r>
            <a:endParaRPr lang="en-US" dirty="0">
              <a:latin typeface="Consolas" panose="020B0609020204030204" pitchFamily="49" charset="0"/>
            </a:endParaRPr>
          </a:p>
        </p:txBody>
      </p:sp>
    </p:spTree>
    <p:extLst>
      <p:ext uri="{BB962C8B-B14F-4D97-AF65-F5344CB8AC3E}">
        <p14:creationId xmlns:p14="http://schemas.microsoft.com/office/powerpoint/2010/main" val="99906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par>
                                <p:cTn id="24" presetID="1" presetClass="entr" presetSubtype="0" fill="hold" nodeType="withEffect">
                                  <p:stCondLst>
                                    <p:cond delay="0"/>
                                  </p:stCondLst>
                                  <p:childTnLst>
                                    <p:set>
                                      <p:cBhvr>
                                        <p:cTn id="25" dur="1" fill="hold">
                                          <p:stCondLst>
                                            <p:cond delay="0"/>
                                          </p:stCondLst>
                                        </p:cTn>
                                        <p:tgtEl>
                                          <p:spTgt spid="3">
                                            <p:txEl>
                                              <p:pRg st="9" end="9"/>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B6090-0A24-4CAA-8735-85C7F035A73B}"/>
              </a:ext>
            </a:extLst>
          </p:cNvPr>
          <p:cNvSpPr>
            <a:spLocks noGrp="1"/>
          </p:cNvSpPr>
          <p:nvPr>
            <p:ph type="title"/>
          </p:nvPr>
        </p:nvSpPr>
        <p:spPr/>
        <p:txBody>
          <a:bodyPr/>
          <a:lstStyle/>
          <a:p>
            <a:r>
              <a:rPr lang="en-US" dirty="0"/>
              <a:t>Towers of Hanoi: Recursive Solution</a:t>
            </a:r>
          </a:p>
        </p:txBody>
      </p:sp>
      <p:sp>
        <p:nvSpPr>
          <p:cNvPr id="5" name="Content Placeholder 4">
            <a:extLst>
              <a:ext uri="{FF2B5EF4-FFF2-40B4-BE49-F238E27FC236}">
                <a16:creationId xmlns:a16="http://schemas.microsoft.com/office/drawing/2014/main" id="{86D2F9B3-2564-0549-9DE5-2AF0CB8AA672}"/>
              </a:ext>
            </a:extLst>
          </p:cNvPr>
          <p:cNvSpPr>
            <a:spLocks noGrp="1"/>
          </p:cNvSpPr>
          <p:nvPr>
            <p:ph idx="1"/>
          </p:nvPr>
        </p:nvSpPr>
        <p:spPr>
          <a:xfrm>
            <a:off x="194535" y="1371600"/>
            <a:ext cx="7772400" cy="4724400"/>
          </a:xfrm>
        </p:spPr>
        <p:txBody>
          <a:bodyPr/>
          <a:lstStyle/>
          <a:p>
            <a:r>
              <a:rPr lang="en-US" dirty="0"/>
              <a:t>Recursive solution for the Hanoi towers:</a:t>
            </a:r>
          </a:p>
          <a:p>
            <a:endParaRPr lang="en-US" dirty="0"/>
          </a:p>
          <a:p>
            <a:pPr marL="0" indent="0">
              <a:buNone/>
            </a:pPr>
            <a:r>
              <a:rPr lang="en-US" dirty="0">
                <a:latin typeface="Consolas" panose="020B0609020204030204" pitchFamily="49" charset="0"/>
                <a:cs typeface="Consolas" panose="020B0609020204030204" pitchFamily="49" charset="0"/>
              </a:rPr>
              <a:t>void </a:t>
            </a:r>
            <a:r>
              <a:rPr lang="en-US" dirty="0" err="1">
                <a:latin typeface="Consolas" panose="020B0609020204030204" pitchFamily="49" charset="0"/>
                <a:cs typeface="Consolas" panose="020B0609020204030204" pitchFamily="49" charset="0"/>
              </a:rPr>
              <a:t>solve_hanoi</a:t>
            </a:r>
            <a:r>
              <a:rPr lang="en-US" dirty="0">
                <a:latin typeface="Consolas" panose="020B0609020204030204" pitchFamily="49" charset="0"/>
                <a:cs typeface="Consolas" panose="020B0609020204030204" pitchFamily="49" charset="0"/>
              </a:rPr>
              <a:t>(n, </a:t>
            </a:r>
            <a:r>
              <a:rPr lang="en-US" dirty="0" err="1">
                <a:solidFill>
                  <a:srgbClr val="00B050"/>
                </a:solidFill>
                <a:latin typeface="Consolas" panose="020B0609020204030204" pitchFamily="49" charset="0"/>
                <a:cs typeface="Consolas" panose="020B0609020204030204" pitchFamily="49" charset="0"/>
              </a:rPr>
              <a:t>src</a:t>
            </a:r>
            <a:r>
              <a:rPr lang="en-US" dirty="0">
                <a:solidFill>
                  <a:srgbClr val="00B050"/>
                </a:solidFill>
                <a:latin typeface="Consolas" panose="020B0609020204030204" pitchFamily="49" charset="0"/>
                <a:cs typeface="Consolas" panose="020B0609020204030204" pitchFamily="49" charset="0"/>
              </a:rPr>
              <a:t> -&gt; </a:t>
            </a:r>
            <a:r>
              <a:rPr lang="en-US" dirty="0" err="1">
                <a:solidFill>
                  <a:srgbClr val="00B050"/>
                </a:solidFill>
                <a:latin typeface="Consolas" panose="020B0609020204030204" pitchFamily="49" charset="0"/>
                <a:cs typeface="Consolas" panose="020B0609020204030204" pitchFamily="49" charset="0"/>
              </a:rPr>
              <a:t>dest</a:t>
            </a:r>
            <a:r>
              <a:rPr lang="en-US" dirty="0">
                <a:latin typeface="Consolas" panose="020B0609020204030204" pitchFamily="49" charset="0"/>
                <a:cs typeface="Consolas" panose="020B0609020204030204" pitchFamily="49" charset="0"/>
              </a:rPr>
              <a:t>, </a:t>
            </a:r>
            <a:r>
              <a:rPr lang="en-US" dirty="0">
                <a:solidFill>
                  <a:srgbClr val="FFC000"/>
                </a:solidFill>
                <a:latin typeface="Consolas" panose="020B0609020204030204" pitchFamily="49" charset="0"/>
                <a:cs typeface="Consolas" panose="020B0609020204030204" pitchFamily="49" charset="0"/>
              </a:rPr>
              <a:t>temp</a:t>
            </a:r>
            <a:r>
              <a:rPr lang="en-US" dirty="0">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	if (n == 0) return; </a:t>
            </a:r>
          </a:p>
          <a:p>
            <a:pPr marL="0" indent="0">
              <a:buNone/>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solve_hanoi</a:t>
            </a:r>
            <a:r>
              <a:rPr lang="en-US" dirty="0">
                <a:latin typeface="Consolas" panose="020B0609020204030204" pitchFamily="49" charset="0"/>
                <a:cs typeface="Consolas" panose="020B0609020204030204" pitchFamily="49" charset="0"/>
              </a:rPr>
              <a:t>(n-1, </a:t>
            </a:r>
            <a:r>
              <a:rPr lang="en-US" dirty="0" err="1">
                <a:solidFill>
                  <a:srgbClr val="00B050"/>
                </a:solidFill>
                <a:latin typeface="Consolas" panose="020B0609020204030204" pitchFamily="49" charset="0"/>
                <a:cs typeface="Consolas" panose="020B0609020204030204" pitchFamily="49" charset="0"/>
              </a:rPr>
              <a:t>src</a:t>
            </a:r>
            <a:r>
              <a:rPr lang="en-US" dirty="0">
                <a:solidFill>
                  <a:srgbClr val="00B050"/>
                </a:solidFill>
                <a:latin typeface="Consolas" panose="020B0609020204030204" pitchFamily="49" charset="0"/>
                <a:cs typeface="Consolas" panose="020B0609020204030204" pitchFamily="49" charset="0"/>
              </a:rPr>
              <a:t> -&gt; temp</a:t>
            </a:r>
            <a:r>
              <a:rPr lang="en-US" dirty="0">
                <a:latin typeface="Consolas" panose="020B0609020204030204" pitchFamily="49" charset="0"/>
                <a:cs typeface="Consolas" panose="020B0609020204030204" pitchFamily="49" charset="0"/>
              </a:rPr>
              <a:t>, </a:t>
            </a:r>
            <a:r>
              <a:rPr lang="en-US" dirty="0" err="1">
                <a:solidFill>
                  <a:srgbClr val="FFC000"/>
                </a:solidFill>
                <a:latin typeface="Consolas" panose="020B0609020204030204" pitchFamily="49" charset="0"/>
                <a:cs typeface="Consolas" panose="020B0609020204030204" pitchFamily="49" charset="0"/>
              </a:rPr>
              <a:t>dest</a:t>
            </a:r>
            <a:r>
              <a:rPr lang="en-US" dirty="0">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	move(1, </a:t>
            </a:r>
            <a:r>
              <a:rPr lang="en-US" dirty="0" err="1">
                <a:solidFill>
                  <a:srgbClr val="00B050"/>
                </a:solidFill>
                <a:latin typeface="Consolas" panose="020B0609020204030204" pitchFamily="49" charset="0"/>
                <a:cs typeface="Consolas" panose="020B0609020204030204" pitchFamily="49" charset="0"/>
              </a:rPr>
              <a:t>src</a:t>
            </a:r>
            <a:r>
              <a:rPr lang="en-US" dirty="0">
                <a:solidFill>
                  <a:srgbClr val="00B050"/>
                </a:solidFill>
                <a:latin typeface="Consolas" panose="020B0609020204030204" pitchFamily="49" charset="0"/>
                <a:cs typeface="Consolas" panose="020B0609020204030204" pitchFamily="49" charset="0"/>
              </a:rPr>
              <a:t> -&gt; </a:t>
            </a:r>
            <a:r>
              <a:rPr lang="en-US" dirty="0" err="1">
                <a:solidFill>
                  <a:srgbClr val="00B050"/>
                </a:solidFill>
                <a:latin typeface="Consolas" panose="020B0609020204030204" pitchFamily="49" charset="0"/>
                <a:cs typeface="Consolas" panose="020B0609020204030204" pitchFamily="49" charset="0"/>
              </a:rPr>
              <a:t>dest</a:t>
            </a:r>
            <a:r>
              <a:rPr lang="en-US" dirty="0">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solve_hanoi</a:t>
            </a:r>
            <a:r>
              <a:rPr lang="en-US" dirty="0">
                <a:latin typeface="Consolas" panose="020B0609020204030204" pitchFamily="49" charset="0"/>
                <a:cs typeface="Consolas" panose="020B0609020204030204" pitchFamily="49" charset="0"/>
              </a:rPr>
              <a:t>(n-1, </a:t>
            </a:r>
            <a:r>
              <a:rPr lang="en-US" dirty="0">
                <a:solidFill>
                  <a:srgbClr val="00B050"/>
                </a:solidFill>
                <a:latin typeface="Consolas" panose="020B0609020204030204" pitchFamily="49" charset="0"/>
                <a:cs typeface="Consolas" panose="020B0609020204030204" pitchFamily="49" charset="0"/>
              </a:rPr>
              <a:t>temp -&gt; </a:t>
            </a:r>
            <a:r>
              <a:rPr lang="en-US" dirty="0" err="1">
                <a:solidFill>
                  <a:srgbClr val="00B050"/>
                </a:solidFill>
                <a:latin typeface="Consolas" panose="020B0609020204030204" pitchFamily="49" charset="0"/>
                <a:cs typeface="Consolas" panose="020B0609020204030204" pitchFamily="49" charset="0"/>
              </a:rPr>
              <a:t>dest</a:t>
            </a:r>
            <a:r>
              <a:rPr lang="en-US" dirty="0">
                <a:latin typeface="Consolas" panose="020B0609020204030204" pitchFamily="49" charset="0"/>
                <a:cs typeface="Consolas" panose="020B0609020204030204" pitchFamily="49" charset="0"/>
              </a:rPr>
              <a:t>, </a:t>
            </a:r>
            <a:r>
              <a:rPr lang="en-US" dirty="0" err="1">
                <a:solidFill>
                  <a:srgbClr val="FFC000"/>
                </a:solidFill>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a:t>
            </a:r>
          </a:p>
        </p:txBody>
      </p:sp>
      <p:sp>
        <p:nvSpPr>
          <p:cNvPr id="14" name="Rectangle 13">
            <a:extLst>
              <a:ext uri="{FF2B5EF4-FFF2-40B4-BE49-F238E27FC236}">
                <a16:creationId xmlns:a16="http://schemas.microsoft.com/office/drawing/2014/main" id="{10EC4C81-D201-2542-BB95-3A13D2BA147A}"/>
              </a:ext>
            </a:extLst>
          </p:cNvPr>
          <p:cNvSpPr/>
          <p:nvPr/>
        </p:nvSpPr>
        <p:spPr bwMode="auto">
          <a:xfrm>
            <a:off x="609600" y="5715000"/>
            <a:ext cx="7273065" cy="457200"/>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r>
              <a:rPr lang="en-US" dirty="0">
                <a:solidFill>
                  <a:schemeClr val="tx1"/>
                </a:solidFill>
                <a:latin typeface="Arial" charset="0"/>
                <a:ea typeface="ＭＳ Ｐゴシック" charset="-128"/>
                <a:cs typeface="ＭＳ Ｐゴシック" charset="-128"/>
              </a:rPr>
              <a:t>Solve moving n-1 disks with the power of recursion!</a:t>
            </a:r>
          </a:p>
        </p:txBody>
      </p:sp>
      <p:cxnSp>
        <p:nvCxnSpPr>
          <p:cNvPr id="4" name="Connector: Elbow 3">
            <a:extLst>
              <a:ext uri="{FF2B5EF4-FFF2-40B4-BE49-F238E27FC236}">
                <a16:creationId xmlns:a16="http://schemas.microsoft.com/office/drawing/2014/main" id="{5F4E1D82-ABA1-45B8-AF55-C579EA72ABE8}"/>
              </a:ext>
            </a:extLst>
          </p:cNvPr>
          <p:cNvCxnSpPr>
            <a:stCxn id="14" idx="3"/>
            <a:endCxn id="5" idx="3"/>
          </p:cNvCxnSpPr>
          <p:nvPr/>
        </p:nvCxnSpPr>
        <p:spPr bwMode="auto">
          <a:xfrm flipV="1">
            <a:off x="7882665" y="3733800"/>
            <a:ext cx="84270" cy="2209800"/>
          </a:xfrm>
          <a:prstGeom prst="bentConnector3">
            <a:avLst>
              <a:gd name="adj1" fmla="val 371271"/>
            </a:avLst>
          </a:prstGeom>
          <a:solidFill>
            <a:schemeClr val="accent1"/>
          </a:solidFill>
          <a:ln w="28575" cap="flat" cmpd="sng" algn="ctr">
            <a:solidFill>
              <a:srgbClr val="CE0202"/>
            </a:solidFill>
            <a:prstDash val="solid"/>
            <a:round/>
            <a:headEnd type="none" w="med" len="med"/>
            <a:tailEnd type="none" w="med" len="med"/>
          </a:ln>
          <a:effectLst/>
        </p:spPr>
      </p:cxnSp>
      <p:cxnSp>
        <p:nvCxnSpPr>
          <p:cNvPr id="10" name="Connector: Elbow 9">
            <a:extLst>
              <a:ext uri="{FF2B5EF4-FFF2-40B4-BE49-F238E27FC236}">
                <a16:creationId xmlns:a16="http://schemas.microsoft.com/office/drawing/2014/main" id="{9E09D396-6FFD-4790-9DBE-71E5302C6DDA}"/>
              </a:ext>
            </a:extLst>
          </p:cNvPr>
          <p:cNvCxnSpPr>
            <a:cxnSpLocks/>
            <a:stCxn id="14" idx="3"/>
          </p:cNvCxnSpPr>
          <p:nvPr/>
        </p:nvCxnSpPr>
        <p:spPr bwMode="auto">
          <a:xfrm flipV="1">
            <a:off x="7882665" y="4724400"/>
            <a:ext cx="194535" cy="1219200"/>
          </a:xfrm>
          <a:prstGeom prst="bentConnector2">
            <a:avLst/>
          </a:prstGeom>
          <a:solidFill>
            <a:schemeClr val="accent1"/>
          </a:solidFill>
          <a:ln w="28575" cap="flat" cmpd="sng" algn="ctr">
            <a:solidFill>
              <a:srgbClr val="CE0202"/>
            </a:solidFill>
            <a:prstDash val="solid"/>
            <a:round/>
            <a:headEnd type="none" w="med" len="med"/>
            <a:tailEnd type="none" w="med" len="med"/>
          </a:ln>
          <a:effectLst/>
        </p:spPr>
      </p:cxnSp>
      <p:cxnSp>
        <p:nvCxnSpPr>
          <p:cNvPr id="9" name="Straight Arrow Connector 8">
            <a:extLst>
              <a:ext uri="{FF2B5EF4-FFF2-40B4-BE49-F238E27FC236}">
                <a16:creationId xmlns:a16="http://schemas.microsoft.com/office/drawing/2014/main" id="{10FFB502-965F-4FB1-BC4E-34D9BE4F7206}"/>
              </a:ext>
            </a:extLst>
          </p:cNvPr>
          <p:cNvCxnSpPr>
            <a:cxnSpLocks/>
          </p:cNvCxnSpPr>
          <p:nvPr/>
        </p:nvCxnSpPr>
        <p:spPr bwMode="auto">
          <a:xfrm flipH="1">
            <a:off x="7467600" y="4724400"/>
            <a:ext cx="609600" cy="0"/>
          </a:xfrm>
          <a:prstGeom prst="straightConnector1">
            <a:avLst/>
          </a:prstGeom>
          <a:solidFill>
            <a:schemeClr val="accent1"/>
          </a:solidFill>
          <a:ln w="28575" cap="flat" cmpd="sng" algn="ctr">
            <a:solidFill>
              <a:srgbClr val="CE0202"/>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F2DB5152-0D77-472A-8615-2E3CD58A895C}"/>
              </a:ext>
            </a:extLst>
          </p:cNvPr>
          <p:cNvCxnSpPr>
            <a:cxnSpLocks/>
          </p:cNvCxnSpPr>
          <p:nvPr/>
        </p:nvCxnSpPr>
        <p:spPr bwMode="auto">
          <a:xfrm flipH="1">
            <a:off x="7467600" y="3733800"/>
            <a:ext cx="609600" cy="0"/>
          </a:xfrm>
          <a:prstGeom prst="straightConnector1">
            <a:avLst/>
          </a:prstGeom>
          <a:solidFill>
            <a:schemeClr val="accent1"/>
          </a:solidFill>
          <a:ln w="28575" cap="flat" cmpd="sng" algn="ctr">
            <a:solidFill>
              <a:srgbClr val="CE0202"/>
            </a:solidFill>
            <a:prstDash val="solid"/>
            <a:round/>
            <a:headEnd type="none" w="med" len="med"/>
            <a:tailEnd type="triangle"/>
          </a:ln>
          <a:effectLst/>
        </p:spPr>
      </p:cxnSp>
    </p:spTree>
    <p:extLst>
      <p:ext uri="{BB962C8B-B14F-4D97-AF65-F5344CB8AC3E}">
        <p14:creationId xmlns:p14="http://schemas.microsoft.com/office/powerpoint/2010/main" val="4224273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C64E1-9E33-4E11-BB4B-DA82F82C66D1}"/>
              </a:ext>
            </a:extLst>
          </p:cNvPr>
          <p:cNvSpPr>
            <a:spLocks noGrp="1"/>
          </p:cNvSpPr>
          <p:nvPr>
            <p:ph type="title"/>
          </p:nvPr>
        </p:nvSpPr>
        <p:spPr/>
        <p:txBody>
          <a:bodyPr/>
          <a:lstStyle/>
          <a:p>
            <a:r>
              <a:rPr lang="en-US" dirty="0"/>
              <a:t>Pitfall 3: I am a math whiz</a:t>
            </a:r>
          </a:p>
        </p:txBody>
      </p:sp>
      <p:pic>
        <p:nvPicPr>
          <p:cNvPr id="4" name="Picture 3">
            <a:extLst>
              <a:ext uri="{FF2B5EF4-FFF2-40B4-BE49-F238E27FC236}">
                <a16:creationId xmlns:a16="http://schemas.microsoft.com/office/drawing/2014/main" id="{818F4268-F3C6-4654-96EE-28ED25B3B95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55788" y="1646238"/>
            <a:ext cx="5700712" cy="1004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5">
            <a:extLst>
              <a:ext uri="{FF2B5EF4-FFF2-40B4-BE49-F238E27FC236}">
                <a16:creationId xmlns:a16="http://schemas.microsoft.com/office/drawing/2014/main" id="{B5424F6F-B004-429E-B2E5-C1DB674BCB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63700" y="3124200"/>
            <a:ext cx="5892800" cy="171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2679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92832-3F40-4B76-89AD-07FAD9F71838}"/>
              </a:ext>
            </a:extLst>
          </p:cNvPr>
          <p:cNvSpPr>
            <a:spLocks noGrp="1"/>
          </p:cNvSpPr>
          <p:nvPr>
            <p:ph type="title"/>
          </p:nvPr>
        </p:nvSpPr>
        <p:spPr/>
        <p:txBody>
          <a:bodyPr/>
          <a:lstStyle/>
          <a:p>
            <a:r>
              <a:rPr lang="en-US" dirty="0"/>
              <a:t>How to give a good presentation</a:t>
            </a:r>
          </a:p>
        </p:txBody>
      </p:sp>
      <p:sp>
        <p:nvSpPr>
          <p:cNvPr id="3" name="Content Placeholder 2">
            <a:extLst>
              <a:ext uri="{FF2B5EF4-FFF2-40B4-BE49-F238E27FC236}">
                <a16:creationId xmlns:a16="http://schemas.microsoft.com/office/drawing/2014/main" id="{748334AF-32F2-41A3-BD9E-36A3029280A5}"/>
              </a:ext>
            </a:extLst>
          </p:cNvPr>
          <p:cNvSpPr>
            <a:spLocks noGrp="1"/>
          </p:cNvSpPr>
          <p:nvPr>
            <p:ph idx="1"/>
          </p:nvPr>
        </p:nvSpPr>
        <p:spPr/>
        <p:txBody>
          <a:bodyPr/>
          <a:lstStyle/>
          <a:p>
            <a:pPr marL="457200" indent="-457200">
              <a:buFont typeface="+mj-lt"/>
              <a:buAutoNum type="arabicPeriod"/>
            </a:pPr>
            <a:r>
              <a:rPr lang="en-US" dirty="0"/>
              <a:t>Decide on content of value to </a:t>
            </a:r>
            <a:r>
              <a:rPr lang="en-US" b="1" dirty="0">
                <a:solidFill>
                  <a:srgbClr val="FF0000"/>
                </a:solidFill>
              </a:rPr>
              <a:t>audience</a:t>
            </a:r>
          </a:p>
          <a:p>
            <a:pPr marL="457200" indent="-457200">
              <a:buFont typeface="+mj-lt"/>
              <a:buAutoNum type="arabicPeriod"/>
            </a:pPr>
            <a:endParaRPr lang="en-US" dirty="0"/>
          </a:p>
          <a:p>
            <a:pPr marL="457200" indent="-457200">
              <a:buFont typeface="+mj-lt"/>
              <a:buAutoNum type="arabicPeriod"/>
            </a:pPr>
            <a:r>
              <a:rPr lang="en-US" b="1" dirty="0">
                <a:solidFill>
                  <a:srgbClr val="FF0000"/>
                </a:solidFill>
              </a:rPr>
              <a:t>Organize</a:t>
            </a:r>
            <a:r>
              <a:rPr lang="en-US" dirty="0"/>
              <a:t> your thoughts (and slides)</a:t>
            </a:r>
          </a:p>
          <a:p>
            <a:pPr marL="457200" indent="-457200">
              <a:buFont typeface="+mj-lt"/>
              <a:buAutoNum type="arabicPeriod"/>
            </a:pPr>
            <a:endParaRPr lang="en-US" dirty="0"/>
          </a:p>
          <a:p>
            <a:pPr marL="457200" indent="-457200">
              <a:buFont typeface="+mj-lt"/>
              <a:buAutoNum type="arabicPeriod"/>
            </a:pPr>
            <a:r>
              <a:rPr lang="en-US" b="1" dirty="0">
                <a:solidFill>
                  <a:srgbClr val="FF0000"/>
                </a:solidFill>
              </a:rPr>
              <a:t>Practice</a:t>
            </a:r>
            <a:r>
              <a:rPr lang="en-US" dirty="0"/>
              <a:t> your delivery</a:t>
            </a:r>
          </a:p>
        </p:txBody>
      </p:sp>
    </p:spTree>
    <p:extLst>
      <p:ext uri="{BB962C8B-B14F-4D97-AF65-F5344CB8AC3E}">
        <p14:creationId xmlns:p14="http://schemas.microsoft.com/office/powerpoint/2010/main" val="42513431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F3820-DB34-4A42-8B19-5DD0D4AB2F8F}"/>
              </a:ext>
            </a:extLst>
          </p:cNvPr>
          <p:cNvSpPr>
            <a:spLocks noGrp="1"/>
          </p:cNvSpPr>
          <p:nvPr>
            <p:ph type="title"/>
          </p:nvPr>
        </p:nvSpPr>
        <p:spPr/>
        <p:txBody>
          <a:bodyPr/>
          <a:lstStyle/>
          <a:p>
            <a:r>
              <a:rPr lang="en-US" dirty="0"/>
              <a:t>Well guess what.  Many are not.</a:t>
            </a:r>
          </a:p>
        </p:txBody>
      </p:sp>
      <p:sp>
        <p:nvSpPr>
          <p:cNvPr id="3" name="Content Placeholder 2">
            <a:extLst>
              <a:ext uri="{FF2B5EF4-FFF2-40B4-BE49-F238E27FC236}">
                <a16:creationId xmlns:a16="http://schemas.microsoft.com/office/drawing/2014/main" id="{6E5944E3-5CED-4709-B613-A161DA9AF8D9}"/>
              </a:ext>
            </a:extLst>
          </p:cNvPr>
          <p:cNvSpPr>
            <a:spLocks noGrp="1"/>
          </p:cNvSpPr>
          <p:nvPr>
            <p:ph idx="1"/>
          </p:nvPr>
        </p:nvSpPr>
        <p:spPr/>
        <p:txBody>
          <a:bodyPr/>
          <a:lstStyle/>
          <a:p>
            <a:r>
              <a:rPr lang="en-US" dirty="0"/>
              <a:t>Translate math to plain English whenever you can</a:t>
            </a:r>
          </a:p>
          <a:p>
            <a:endParaRPr lang="en-US" dirty="0"/>
          </a:p>
          <a:p>
            <a:r>
              <a:rPr lang="en-US" dirty="0"/>
              <a:t>At least highlight what matters, and what is the take home message</a:t>
            </a:r>
          </a:p>
        </p:txBody>
      </p:sp>
      <p:pic>
        <p:nvPicPr>
          <p:cNvPr id="4" name="Picture 5">
            <a:extLst>
              <a:ext uri="{FF2B5EF4-FFF2-40B4-BE49-F238E27FC236}">
                <a16:creationId xmlns:a16="http://schemas.microsoft.com/office/drawing/2014/main" id="{12ABEB25-917B-B842-8A7F-D1A8AA0AAE3A}"/>
              </a:ext>
            </a:extLst>
          </p:cNvPr>
          <p:cNvPicPr>
            <a:picLocks noChangeAspect="1"/>
          </p:cNvPicPr>
          <p:nvPr/>
        </p:nvPicPr>
        <p:blipFill rotWithShape="1">
          <a:blip r:embed="rId2">
            <a:extLst>
              <a:ext uri="{28A0092B-C50C-407E-A947-70E740481C1C}">
                <a14:useLocalDpi xmlns:a14="http://schemas.microsoft.com/office/drawing/2010/main" val="0"/>
              </a:ext>
            </a:extLst>
          </a:blip>
          <a:srcRect t="26667" b="28889"/>
          <a:stretch/>
        </p:blipFill>
        <p:spPr bwMode="auto">
          <a:xfrm>
            <a:off x="33867" y="4343400"/>
            <a:ext cx="5892800"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Oval 4">
            <a:extLst>
              <a:ext uri="{FF2B5EF4-FFF2-40B4-BE49-F238E27FC236}">
                <a16:creationId xmlns:a16="http://schemas.microsoft.com/office/drawing/2014/main" id="{224EBF84-5729-3046-82CB-13FAC52F180A}"/>
              </a:ext>
            </a:extLst>
          </p:cNvPr>
          <p:cNvSpPr/>
          <p:nvPr/>
        </p:nvSpPr>
        <p:spPr bwMode="auto">
          <a:xfrm>
            <a:off x="3810000" y="4724399"/>
            <a:ext cx="685800" cy="457201"/>
          </a:xfrm>
          <a:prstGeom prst="ellipse">
            <a:avLst/>
          </a:prstGeom>
          <a:noFill/>
          <a:ln w="381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6" name="Line Callout 1 5">
            <a:extLst>
              <a:ext uri="{FF2B5EF4-FFF2-40B4-BE49-F238E27FC236}">
                <a16:creationId xmlns:a16="http://schemas.microsoft.com/office/drawing/2014/main" id="{E02D6BD9-0E87-B244-89FC-E4FA598B4E2F}"/>
              </a:ext>
            </a:extLst>
          </p:cNvPr>
          <p:cNvSpPr/>
          <p:nvPr/>
        </p:nvSpPr>
        <p:spPr bwMode="auto">
          <a:xfrm>
            <a:off x="5029200" y="5105400"/>
            <a:ext cx="3505200" cy="1143000"/>
          </a:xfrm>
          <a:prstGeom prst="borderCallout1">
            <a:avLst>
              <a:gd name="adj1" fmla="val 31423"/>
              <a:gd name="adj2" fmla="val -1101"/>
              <a:gd name="adj3" fmla="val 205"/>
              <a:gd name="adj4" fmla="val -16209"/>
            </a:avLst>
          </a:prstGeom>
          <a:solidFill>
            <a:schemeClr val="accent1"/>
          </a:solid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latin typeface="Arial" charset="0"/>
                <a:ea typeface="ＭＳ Ｐゴシック" charset="-128"/>
                <a:cs typeface="ＭＳ Ｐゴシック" charset="-128"/>
              </a:rPr>
              <a:t>Increasing the elements of     decreases the value of the function</a:t>
            </a: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pic>
        <p:nvPicPr>
          <p:cNvPr id="7" name="Picture 5">
            <a:extLst>
              <a:ext uri="{FF2B5EF4-FFF2-40B4-BE49-F238E27FC236}">
                <a16:creationId xmlns:a16="http://schemas.microsoft.com/office/drawing/2014/main" id="{9C6FC3BC-FB8C-7C47-A727-2C28178A85D4}"/>
              </a:ext>
            </a:extLst>
          </p:cNvPr>
          <p:cNvPicPr>
            <a:picLocks noChangeAspect="1"/>
          </p:cNvPicPr>
          <p:nvPr/>
        </p:nvPicPr>
        <p:blipFill rotWithShape="1">
          <a:blip r:embed="rId2">
            <a:extLst>
              <a:ext uri="{28A0092B-C50C-407E-A947-70E740481C1C}">
                <a14:useLocalDpi xmlns:a14="http://schemas.microsoft.com/office/drawing/2010/main" val="0"/>
              </a:ext>
            </a:extLst>
          </a:blip>
          <a:srcRect l="67154" t="50544" r="27674" b="27235"/>
          <a:stretch/>
        </p:blipFill>
        <p:spPr bwMode="auto">
          <a:xfrm>
            <a:off x="5410200" y="5546035"/>
            <a:ext cx="3048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59179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603F8-351F-4A2F-BC46-DC5A280BD3C6}"/>
              </a:ext>
            </a:extLst>
          </p:cNvPr>
          <p:cNvSpPr>
            <a:spLocks noGrp="1"/>
          </p:cNvSpPr>
          <p:nvPr>
            <p:ph type="title"/>
          </p:nvPr>
        </p:nvSpPr>
        <p:spPr/>
        <p:txBody>
          <a:bodyPr/>
          <a:lstStyle/>
          <a:p>
            <a:r>
              <a:rPr lang="en-US" dirty="0"/>
              <a:t>Pitfall 4: Just read my text</a:t>
            </a:r>
          </a:p>
        </p:txBody>
      </p:sp>
      <p:sp>
        <p:nvSpPr>
          <p:cNvPr id="3" name="Content Placeholder 2">
            <a:extLst>
              <a:ext uri="{FF2B5EF4-FFF2-40B4-BE49-F238E27FC236}">
                <a16:creationId xmlns:a16="http://schemas.microsoft.com/office/drawing/2014/main" id="{BB5AAD60-2A28-46F0-8E0C-C2A8C079E8E7}"/>
              </a:ext>
            </a:extLst>
          </p:cNvPr>
          <p:cNvSpPr>
            <a:spLocks noGrp="1"/>
          </p:cNvSpPr>
          <p:nvPr>
            <p:ph idx="1"/>
          </p:nvPr>
        </p:nvSpPr>
        <p:spPr/>
        <p:txBody>
          <a:bodyPr/>
          <a:lstStyle/>
          <a:p>
            <a:r>
              <a:rPr lang="en-US" dirty="0"/>
              <a:t>Proof sketch:</a:t>
            </a:r>
          </a:p>
        </p:txBody>
      </p:sp>
      <p:pic>
        <p:nvPicPr>
          <p:cNvPr id="4" name="Picture 3">
            <a:extLst>
              <a:ext uri="{FF2B5EF4-FFF2-40B4-BE49-F238E27FC236}">
                <a16:creationId xmlns:a16="http://schemas.microsoft.com/office/drawing/2014/main" id="{706D2363-639D-4D9E-9C4D-6D152D64D32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00338" y="1828800"/>
            <a:ext cx="3590925" cy="4697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8544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AFE84-7F9B-45FC-97B6-00621BAB8962}"/>
              </a:ext>
            </a:extLst>
          </p:cNvPr>
          <p:cNvSpPr>
            <a:spLocks noGrp="1"/>
          </p:cNvSpPr>
          <p:nvPr>
            <p:ph type="title"/>
          </p:nvPr>
        </p:nvSpPr>
        <p:spPr/>
        <p:txBody>
          <a:bodyPr/>
          <a:lstStyle/>
          <a:p>
            <a:r>
              <a:rPr lang="en-US" dirty="0"/>
              <a:t>Then why am I listening to you?</a:t>
            </a:r>
          </a:p>
        </p:txBody>
      </p:sp>
      <p:sp>
        <p:nvSpPr>
          <p:cNvPr id="3" name="Content Placeholder 2">
            <a:extLst>
              <a:ext uri="{FF2B5EF4-FFF2-40B4-BE49-F238E27FC236}">
                <a16:creationId xmlns:a16="http://schemas.microsoft.com/office/drawing/2014/main" id="{85A315F0-558A-41EB-AD23-67AFA3EC7A1F}"/>
              </a:ext>
            </a:extLst>
          </p:cNvPr>
          <p:cNvSpPr>
            <a:spLocks noGrp="1"/>
          </p:cNvSpPr>
          <p:nvPr>
            <p:ph idx="1"/>
          </p:nvPr>
        </p:nvSpPr>
        <p:spPr>
          <a:xfrm>
            <a:off x="685800" y="1371600"/>
            <a:ext cx="7772400" cy="4724400"/>
          </a:xfrm>
        </p:spPr>
        <p:txBody>
          <a:bodyPr/>
          <a:lstStyle/>
          <a:p>
            <a:r>
              <a:rPr lang="en-US" dirty="0"/>
              <a:t>Having too much to read can interfere with listening</a:t>
            </a:r>
          </a:p>
          <a:p>
            <a:endParaRPr lang="en-US" dirty="0"/>
          </a:p>
          <a:p>
            <a:r>
              <a:rPr lang="en-US" dirty="0"/>
              <a:t>Reading and listening use same part of the brain</a:t>
            </a:r>
          </a:p>
          <a:p>
            <a:pPr lvl="1"/>
            <a:r>
              <a:rPr lang="en-US" dirty="0"/>
              <a:t>Both require language processing</a:t>
            </a:r>
          </a:p>
          <a:p>
            <a:endParaRPr lang="en-US" dirty="0"/>
          </a:p>
          <a:p>
            <a:r>
              <a:rPr lang="en-US" dirty="0"/>
              <a:t>Use figures and diagrams as much as possible</a:t>
            </a:r>
          </a:p>
          <a:p>
            <a:pPr lvl="1"/>
            <a:r>
              <a:rPr lang="en-US" dirty="0"/>
              <a:t>Interferes much less with listening</a:t>
            </a:r>
          </a:p>
          <a:p>
            <a:pPr lvl="1"/>
            <a:r>
              <a:rPr lang="en-US" dirty="0"/>
              <a:t>Write text as part of diagrams that visually add meaning</a:t>
            </a:r>
          </a:p>
          <a:p>
            <a:pPr lvl="2"/>
            <a:r>
              <a:rPr lang="en-US" dirty="0"/>
              <a:t>Tables, flow charts, tree structures, pyramids, …</a:t>
            </a:r>
          </a:p>
        </p:txBody>
      </p:sp>
    </p:spTree>
    <p:extLst>
      <p:ext uri="{BB962C8B-B14F-4D97-AF65-F5344CB8AC3E}">
        <p14:creationId xmlns:p14="http://schemas.microsoft.com/office/powerpoint/2010/main" val="21097897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E5439-EBC6-4E7A-8D8F-C92A16F134CE}"/>
              </a:ext>
            </a:extLst>
          </p:cNvPr>
          <p:cNvSpPr>
            <a:spLocks noGrp="1"/>
          </p:cNvSpPr>
          <p:nvPr>
            <p:ph type="title"/>
          </p:nvPr>
        </p:nvSpPr>
        <p:spPr/>
        <p:txBody>
          <a:bodyPr/>
          <a:lstStyle/>
          <a:p>
            <a:r>
              <a:rPr lang="en-US" altLang="en-US" dirty="0">
                <a:latin typeface="Trebuchet MS" panose="020B0603020202020204" pitchFamily="34" charset="0"/>
                <a:ea typeface="Osaka" pitchFamily="-84" charset="-128"/>
              </a:rPr>
              <a:t>Pitfall 5: Use figure but don’t explain</a:t>
            </a:r>
            <a:endParaRPr lang="en-US" dirty="0"/>
          </a:p>
        </p:txBody>
      </p:sp>
      <p:sp>
        <p:nvSpPr>
          <p:cNvPr id="5" name="Content Placeholder 2">
            <a:extLst>
              <a:ext uri="{FF2B5EF4-FFF2-40B4-BE49-F238E27FC236}">
                <a16:creationId xmlns:a16="http://schemas.microsoft.com/office/drawing/2014/main" id="{A06C28A5-F7F5-47AB-9781-DF3FA74DD157}"/>
              </a:ext>
            </a:extLst>
          </p:cNvPr>
          <p:cNvSpPr txBox="1">
            <a:spLocks/>
          </p:cNvSpPr>
          <p:nvPr/>
        </p:nvSpPr>
        <p:spPr bwMode="auto">
          <a:xfrm>
            <a:off x="152400" y="1371600"/>
            <a:ext cx="3657600" cy="472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46AA"/>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0046AA"/>
              </a:buClr>
              <a:buFont typeface="Wingdings" panose="05000000000000000000" pitchFamily="2" charset="2"/>
              <a:buChar char="l"/>
              <a:defRPr sz="2000">
                <a:solidFill>
                  <a:schemeClr val="tx1"/>
                </a:solidFill>
                <a:latin typeface="+mn-lt"/>
                <a:ea typeface="+mn-ea"/>
                <a:cs typeface="+mn-cs"/>
              </a:defRPr>
            </a:lvl2pPr>
            <a:lvl3pPr marL="1085850" indent="-228600" algn="l" rtl="0" eaLnBrk="0" fontAlgn="base" hangingPunct="0">
              <a:spcBef>
                <a:spcPct val="20000"/>
              </a:spcBef>
              <a:spcAft>
                <a:spcPct val="0"/>
              </a:spcAft>
              <a:buClr>
                <a:srgbClr val="0046AA"/>
              </a:buClr>
              <a:buFont typeface="Monotype Sorts" pitchFamily="-84" charset="2"/>
              <a:buChar char=""/>
              <a:defRPr>
                <a:solidFill>
                  <a:schemeClr val="tx1"/>
                </a:solidFill>
                <a:latin typeface="+mn-lt"/>
                <a:ea typeface="+mn-ea"/>
                <a:cs typeface="+mn-cs"/>
              </a:defRPr>
            </a:lvl3pPr>
            <a:lvl4pPr marL="1428750" indent="-228600" algn="l" rtl="0" eaLnBrk="0" fontAlgn="base" hangingPunct="0">
              <a:spcBef>
                <a:spcPct val="20000"/>
              </a:spcBef>
              <a:spcAft>
                <a:spcPct val="0"/>
              </a:spcAft>
              <a:buClr>
                <a:srgbClr val="0046AA"/>
              </a:buClr>
              <a:buFont typeface="Wingdings" panose="05000000000000000000" pitchFamily="2" charset="2"/>
              <a:buChar char="l"/>
              <a:defRPr sz="1600">
                <a:solidFill>
                  <a:schemeClr val="tx1"/>
                </a:solidFill>
                <a:latin typeface="+mn-lt"/>
                <a:ea typeface="+mn-ea"/>
                <a:cs typeface="+mn-cs"/>
              </a:defRPr>
            </a:lvl4pPr>
            <a:lvl5pPr marL="1771650" indent="-228600" algn="l" rtl="0" eaLnBrk="0" fontAlgn="base" hangingPunct="0">
              <a:spcBef>
                <a:spcPct val="20000"/>
              </a:spcBef>
              <a:spcAft>
                <a:spcPct val="0"/>
              </a:spcAft>
              <a:buClr>
                <a:srgbClr val="0046AA"/>
              </a:buClr>
              <a:buChar char="»"/>
              <a:defRPr sz="1600">
                <a:solidFill>
                  <a:schemeClr val="tx1"/>
                </a:solidFill>
                <a:latin typeface="+mn-lt"/>
                <a:ea typeface="+mn-ea"/>
                <a:cs typeface="+mn-cs"/>
              </a:defRPr>
            </a:lvl5pPr>
            <a:lvl6pPr marL="2228850" indent="-228600" algn="l" rtl="0" fontAlgn="base">
              <a:spcBef>
                <a:spcPct val="20000"/>
              </a:spcBef>
              <a:spcAft>
                <a:spcPct val="0"/>
              </a:spcAft>
              <a:buClr>
                <a:srgbClr val="0046AA"/>
              </a:buClr>
              <a:buChar char="»"/>
              <a:defRPr sz="1600">
                <a:solidFill>
                  <a:schemeClr val="tx1"/>
                </a:solidFill>
                <a:latin typeface="+mn-lt"/>
                <a:ea typeface="+mn-ea"/>
                <a:cs typeface="+mn-cs"/>
              </a:defRPr>
            </a:lvl6pPr>
            <a:lvl7pPr marL="2686050" indent="-228600" algn="l" rtl="0" fontAlgn="base">
              <a:spcBef>
                <a:spcPct val="20000"/>
              </a:spcBef>
              <a:spcAft>
                <a:spcPct val="0"/>
              </a:spcAft>
              <a:buClr>
                <a:srgbClr val="0046AA"/>
              </a:buClr>
              <a:buChar char="»"/>
              <a:defRPr sz="1600">
                <a:solidFill>
                  <a:schemeClr val="tx1"/>
                </a:solidFill>
                <a:latin typeface="+mn-lt"/>
                <a:ea typeface="+mn-ea"/>
                <a:cs typeface="+mn-cs"/>
              </a:defRPr>
            </a:lvl7pPr>
            <a:lvl8pPr marL="3143250" indent="-228600" algn="l" rtl="0" fontAlgn="base">
              <a:spcBef>
                <a:spcPct val="20000"/>
              </a:spcBef>
              <a:spcAft>
                <a:spcPct val="0"/>
              </a:spcAft>
              <a:buClr>
                <a:srgbClr val="0046AA"/>
              </a:buClr>
              <a:buChar char="»"/>
              <a:defRPr sz="1600">
                <a:solidFill>
                  <a:schemeClr val="tx1"/>
                </a:solidFill>
                <a:latin typeface="+mn-lt"/>
                <a:ea typeface="+mn-ea"/>
                <a:cs typeface="+mn-cs"/>
              </a:defRPr>
            </a:lvl8pPr>
            <a:lvl9pPr marL="3600450" indent="-228600" algn="l" rtl="0" fontAlgn="base">
              <a:spcBef>
                <a:spcPct val="20000"/>
              </a:spcBef>
              <a:spcAft>
                <a:spcPct val="0"/>
              </a:spcAft>
              <a:buClr>
                <a:srgbClr val="0046AA"/>
              </a:buClr>
              <a:buChar char="»"/>
              <a:defRPr sz="1600">
                <a:solidFill>
                  <a:schemeClr val="tx1"/>
                </a:solidFill>
                <a:latin typeface="+mn-lt"/>
                <a:ea typeface="+mn-ea"/>
                <a:cs typeface="+mn-cs"/>
              </a:defRPr>
            </a:lvl9pPr>
          </a:lstStyle>
          <a:p>
            <a:r>
              <a:rPr lang="en-US" altLang="en-US" kern="0" dirty="0"/>
              <a:t>Don’t leave a picture hanging there and expect your audience to interpret it</a:t>
            </a:r>
          </a:p>
          <a:p>
            <a:endParaRPr lang="en-US" altLang="en-US" kern="0" dirty="0"/>
          </a:p>
          <a:p>
            <a:r>
              <a:rPr lang="en-US" altLang="en-US" kern="0" dirty="0"/>
              <a:t>If you have something on your slide that you don’t explain, it is just </a:t>
            </a:r>
            <a:r>
              <a:rPr lang="en-US" altLang="en-US" b="1" kern="0" dirty="0">
                <a:solidFill>
                  <a:srgbClr val="FF0000"/>
                </a:solidFill>
              </a:rPr>
              <a:t>noise</a:t>
            </a:r>
            <a:r>
              <a:rPr lang="en-US" altLang="en-US" kern="0" dirty="0"/>
              <a:t>.</a:t>
            </a:r>
          </a:p>
        </p:txBody>
      </p:sp>
      <p:pic>
        <p:nvPicPr>
          <p:cNvPr id="4" name="Picture 4" descr="speaking4">
            <a:extLst>
              <a:ext uri="{FF2B5EF4-FFF2-40B4-BE49-F238E27FC236}">
                <a16:creationId xmlns:a16="http://schemas.microsoft.com/office/drawing/2014/main" id="{AD602B1A-AB97-40D6-98BC-2D23CD1D47D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810000" y="990600"/>
            <a:ext cx="5288826" cy="5771558"/>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205664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speaking4">
            <a:extLst>
              <a:ext uri="{FF2B5EF4-FFF2-40B4-BE49-F238E27FC236}">
                <a16:creationId xmlns:a16="http://schemas.microsoft.com/office/drawing/2014/main" id="{AD602B1A-AB97-40D6-98BC-2D23CD1D47D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810000" y="990600"/>
            <a:ext cx="5288826" cy="5771558"/>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2" name="Title 1">
            <a:extLst>
              <a:ext uri="{FF2B5EF4-FFF2-40B4-BE49-F238E27FC236}">
                <a16:creationId xmlns:a16="http://schemas.microsoft.com/office/drawing/2014/main" id="{D0EE5439-EBC6-4E7A-8D8F-C92A16F134CE}"/>
              </a:ext>
            </a:extLst>
          </p:cNvPr>
          <p:cNvSpPr>
            <a:spLocks noGrp="1"/>
          </p:cNvSpPr>
          <p:nvPr>
            <p:ph type="title"/>
          </p:nvPr>
        </p:nvSpPr>
        <p:spPr/>
        <p:txBody>
          <a:bodyPr/>
          <a:lstStyle/>
          <a:p>
            <a:r>
              <a:rPr lang="en-US" altLang="en-US" dirty="0">
                <a:latin typeface="Trebuchet MS" panose="020B0603020202020204" pitchFamily="34" charset="0"/>
                <a:ea typeface="Osaka" pitchFamily="-84" charset="-128"/>
              </a:rPr>
              <a:t>A picture is worth a thousand words</a:t>
            </a:r>
            <a:br>
              <a:rPr lang="en-US" altLang="en-US" dirty="0">
                <a:latin typeface="Trebuchet MS" panose="020B0603020202020204" pitchFamily="34" charset="0"/>
                <a:ea typeface="Osaka" pitchFamily="-84" charset="-128"/>
              </a:rPr>
            </a:br>
            <a:r>
              <a:rPr lang="en-US" altLang="en-US" i="1" dirty="0">
                <a:latin typeface="Trebuchet MS" panose="020B0603020202020204" pitchFamily="34" charset="0"/>
                <a:ea typeface="Osaka" pitchFamily="-84" charset="-128"/>
              </a:rPr>
              <a:t>But only if you explain it!</a:t>
            </a:r>
            <a:endParaRPr lang="en-US" i="1" dirty="0"/>
          </a:p>
        </p:txBody>
      </p:sp>
      <p:sp>
        <p:nvSpPr>
          <p:cNvPr id="5" name="Content Placeholder 2">
            <a:extLst>
              <a:ext uri="{FF2B5EF4-FFF2-40B4-BE49-F238E27FC236}">
                <a16:creationId xmlns:a16="http://schemas.microsoft.com/office/drawing/2014/main" id="{A06C28A5-F7F5-47AB-9781-DF3FA74DD157}"/>
              </a:ext>
            </a:extLst>
          </p:cNvPr>
          <p:cNvSpPr txBox="1">
            <a:spLocks/>
          </p:cNvSpPr>
          <p:nvPr/>
        </p:nvSpPr>
        <p:spPr bwMode="auto">
          <a:xfrm>
            <a:off x="152400" y="1371600"/>
            <a:ext cx="3657600" cy="472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46AA"/>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0046AA"/>
              </a:buClr>
              <a:buFont typeface="Wingdings" panose="05000000000000000000" pitchFamily="2" charset="2"/>
              <a:buChar char="l"/>
              <a:defRPr sz="2000">
                <a:solidFill>
                  <a:schemeClr val="tx1"/>
                </a:solidFill>
                <a:latin typeface="+mn-lt"/>
                <a:ea typeface="+mn-ea"/>
                <a:cs typeface="+mn-cs"/>
              </a:defRPr>
            </a:lvl2pPr>
            <a:lvl3pPr marL="1085850" indent="-228600" algn="l" rtl="0" eaLnBrk="0" fontAlgn="base" hangingPunct="0">
              <a:spcBef>
                <a:spcPct val="20000"/>
              </a:spcBef>
              <a:spcAft>
                <a:spcPct val="0"/>
              </a:spcAft>
              <a:buClr>
                <a:srgbClr val="0046AA"/>
              </a:buClr>
              <a:buFont typeface="Monotype Sorts" pitchFamily="-84" charset="2"/>
              <a:buChar char=""/>
              <a:defRPr>
                <a:solidFill>
                  <a:schemeClr val="tx1"/>
                </a:solidFill>
                <a:latin typeface="+mn-lt"/>
                <a:ea typeface="+mn-ea"/>
                <a:cs typeface="+mn-cs"/>
              </a:defRPr>
            </a:lvl3pPr>
            <a:lvl4pPr marL="1428750" indent="-228600" algn="l" rtl="0" eaLnBrk="0" fontAlgn="base" hangingPunct="0">
              <a:spcBef>
                <a:spcPct val="20000"/>
              </a:spcBef>
              <a:spcAft>
                <a:spcPct val="0"/>
              </a:spcAft>
              <a:buClr>
                <a:srgbClr val="0046AA"/>
              </a:buClr>
              <a:buFont typeface="Wingdings" panose="05000000000000000000" pitchFamily="2" charset="2"/>
              <a:buChar char="l"/>
              <a:defRPr sz="1600">
                <a:solidFill>
                  <a:schemeClr val="tx1"/>
                </a:solidFill>
                <a:latin typeface="+mn-lt"/>
                <a:ea typeface="+mn-ea"/>
                <a:cs typeface="+mn-cs"/>
              </a:defRPr>
            </a:lvl4pPr>
            <a:lvl5pPr marL="1771650" indent="-228600" algn="l" rtl="0" eaLnBrk="0" fontAlgn="base" hangingPunct="0">
              <a:spcBef>
                <a:spcPct val="20000"/>
              </a:spcBef>
              <a:spcAft>
                <a:spcPct val="0"/>
              </a:spcAft>
              <a:buClr>
                <a:srgbClr val="0046AA"/>
              </a:buClr>
              <a:buChar char="»"/>
              <a:defRPr sz="1600">
                <a:solidFill>
                  <a:schemeClr val="tx1"/>
                </a:solidFill>
                <a:latin typeface="+mn-lt"/>
                <a:ea typeface="+mn-ea"/>
                <a:cs typeface="+mn-cs"/>
              </a:defRPr>
            </a:lvl5pPr>
            <a:lvl6pPr marL="2228850" indent="-228600" algn="l" rtl="0" fontAlgn="base">
              <a:spcBef>
                <a:spcPct val="20000"/>
              </a:spcBef>
              <a:spcAft>
                <a:spcPct val="0"/>
              </a:spcAft>
              <a:buClr>
                <a:srgbClr val="0046AA"/>
              </a:buClr>
              <a:buChar char="»"/>
              <a:defRPr sz="1600">
                <a:solidFill>
                  <a:schemeClr val="tx1"/>
                </a:solidFill>
                <a:latin typeface="+mn-lt"/>
                <a:ea typeface="+mn-ea"/>
                <a:cs typeface="+mn-cs"/>
              </a:defRPr>
            </a:lvl6pPr>
            <a:lvl7pPr marL="2686050" indent="-228600" algn="l" rtl="0" fontAlgn="base">
              <a:spcBef>
                <a:spcPct val="20000"/>
              </a:spcBef>
              <a:spcAft>
                <a:spcPct val="0"/>
              </a:spcAft>
              <a:buClr>
                <a:srgbClr val="0046AA"/>
              </a:buClr>
              <a:buChar char="»"/>
              <a:defRPr sz="1600">
                <a:solidFill>
                  <a:schemeClr val="tx1"/>
                </a:solidFill>
                <a:latin typeface="+mn-lt"/>
                <a:ea typeface="+mn-ea"/>
                <a:cs typeface="+mn-cs"/>
              </a:defRPr>
            </a:lvl7pPr>
            <a:lvl8pPr marL="3143250" indent="-228600" algn="l" rtl="0" fontAlgn="base">
              <a:spcBef>
                <a:spcPct val="20000"/>
              </a:spcBef>
              <a:spcAft>
                <a:spcPct val="0"/>
              </a:spcAft>
              <a:buClr>
                <a:srgbClr val="0046AA"/>
              </a:buClr>
              <a:buChar char="»"/>
              <a:defRPr sz="1600">
                <a:solidFill>
                  <a:schemeClr val="tx1"/>
                </a:solidFill>
                <a:latin typeface="+mn-lt"/>
                <a:ea typeface="+mn-ea"/>
                <a:cs typeface="+mn-cs"/>
              </a:defRPr>
            </a:lvl8pPr>
            <a:lvl9pPr marL="3600450" indent="-228600" algn="l" rtl="0" fontAlgn="base">
              <a:spcBef>
                <a:spcPct val="20000"/>
              </a:spcBef>
              <a:spcAft>
                <a:spcPct val="0"/>
              </a:spcAft>
              <a:buClr>
                <a:srgbClr val="0046AA"/>
              </a:buClr>
              <a:buChar char="»"/>
              <a:defRPr sz="1600">
                <a:solidFill>
                  <a:schemeClr val="tx1"/>
                </a:solidFill>
                <a:latin typeface="+mn-lt"/>
                <a:ea typeface="+mn-ea"/>
                <a:cs typeface="+mn-cs"/>
              </a:defRPr>
            </a:lvl9pPr>
          </a:lstStyle>
          <a:p>
            <a:pPr eaLnBrk="1" hangingPunct="1"/>
            <a:r>
              <a:rPr lang="en-US" altLang="en-US" dirty="0">
                <a:solidFill>
                  <a:srgbClr val="009900"/>
                </a:solidFill>
              </a:rPr>
              <a:t>Put in graphical cues to focus attention</a:t>
            </a:r>
            <a:endParaRPr lang="en-US" altLang="en-US" sz="3200" dirty="0">
              <a:solidFill>
                <a:srgbClr val="009900"/>
              </a:solidFill>
            </a:endParaRPr>
          </a:p>
          <a:p>
            <a:endParaRPr lang="en-US" altLang="en-US" kern="0" dirty="0"/>
          </a:p>
          <a:p>
            <a:r>
              <a:rPr lang="en-US" altLang="en-US" kern="0" dirty="0"/>
              <a:t>Point to the figure and explain each part</a:t>
            </a:r>
          </a:p>
          <a:p>
            <a:endParaRPr lang="en-US" altLang="en-US" kern="0" dirty="0"/>
          </a:p>
          <a:p>
            <a:r>
              <a:rPr lang="en-US" altLang="en-US" kern="0" dirty="0"/>
              <a:t>Interpret the figure on behalf of the audience</a:t>
            </a:r>
          </a:p>
        </p:txBody>
      </p:sp>
      <p:sp>
        <p:nvSpPr>
          <p:cNvPr id="3" name="Oval 2">
            <a:extLst>
              <a:ext uri="{FF2B5EF4-FFF2-40B4-BE49-F238E27FC236}">
                <a16:creationId xmlns:a16="http://schemas.microsoft.com/office/drawing/2014/main" id="{2617097D-DCE7-AA4C-AFD0-CF3864955C88}"/>
              </a:ext>
            </a:extLst>
          </p:cNvPr>
          <p:cNvSpPr/>
          <p:nvPr/>
        </p:nvSpPr>
        <p:spPr bwMode="auto">
          <a:xfrm>
            <a:off x="4267200" y="1371600"/>
            <a:ext cx="838200" cy="381000"/>
          </a:xfrm>
          <a:prstGeom prst="ellipse">
            <a:avLst/>
          </a:prstGeom>
          <a:no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6" name="Oval 5">
            <a:extLst>
              <a:ext uri="{FF2B5EF4-FFF2-40B4-BE49-F238E27FC236}">
                <a16:creationId xmlns:a16="http://schemas.microsoft.com/office/drawing/2014/main" id="{CA229F77-522F-324D-B876-B4B96B745CFC}"/>
              </a:ext>
            </a:extLst>
          </p:cNvPr>
          <p:cNvSpPr/>
          <p:nvPr/>
        </p:nvSpPr>
        <p:spPr bwMode="auto">
          <a:xfrm>
            <a:off x="5410200" y="1295400"/>
            <a:ext cx="838200" cy="381000"/>
          </a:xfrm>
          <a:prstGeom prst="ellipse">
            <a:avLst/>
          </a:prstGeom>
          <a:no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7" name="Oval 6">
            <a:extLst>
              <a:ext uri="{FF2B5EF4-FFF2-40B4-BE49-F238E27FC236}">
                <a16:creationId xmlns:a16="http://schemas.microsoft.com/office/drawing/2014/main" id="{AB45994A-3854-7448-97E5-A83D7A78DE91}"/>
              </a:ext>
            </a:extLst>
          </p:cNvPr>
          <p:cNvSpPr/>
          <p:nvPr/>
        </p:nvSpPr>
        <p:spPr bwMode="auto">
          <a:xfrm>
            <a:off x="6547022" y="1245973"/>
            <a:ext cx="838200" cy="381000"/>
          </a:xfrm>
          <a:prstGeom prst="ellipse">
            <a:avLst/>
          </a:prstGeom>
          <a:no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0" name="Rectangle 9">
            <a:extLst>
              <a:ext uri="{FF2B5EF4-FFF2-40B4-BE49-F238E27FC236}">
                <a16:creationId xmlns:a16="http://schemas.microsoft.com/office/drawing/2014/main" id="{822DBA39-D7C0-435A-987A-B2363058118F}"/>
              </a:ext>
            </a:extLst>
          </p:cNvPr>
          <p:cNvSpPr/>
          <p:nvPr/>
        </p:nvSpPr>
        <p:spPr bwMode="auto">
          <a:xfrm>
            <a:off x="7162800" y="2438400"/>
            <a:ext cx="1859825" cy="381000"/>
          </a:xfrm>
          <a:prstGeom prst="rect">
            <a:avLst/>
          </a:prstGeom>
          <a:solidFill>
            <a:schemeClr val="accent1"/>
          </a:solid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a:solidFill>
                  <a:srgbClr val="00B050"/>
                </a:solidFill>
                <a:latin typeface="Arial" charset="0"/>
                <a:ea typeface="ＭＳ Ｐゴシック" charset="-128"/>
              </a:rPr>
              <a:t>Election Months</a:t>
            </a:r>
          </a:p>
        </p:txBody>
      </p:sp>
      <p:sp>
        <p:nvSpPr>
          <p:cNvPr id="12" name="Rectangle 11">
            <a:extLst>
              <a:ext uri="{FF2B5EF4-FFF2-40B4-BE49-F238E27FC236}">
                <a16:creationId xmlns:a16="http://schemas.microsoft.com/office/drawing/2014/main" id="{0932BE17-206F-4511-A387-2D74F01862E0}"/>
              </a:ext>
            </a:extLst>
          </p:cNvPr>
          <p:cNvSpPr/>
          <p:nvPr/>
        </p:nvSpPr>
        <p:spPr bwMode="auto">
          <a:xfrm>
            <a:off x="6934200" y="3876379"/>
            <a:ext cx="2088426" cy="609600"/>
          </a:xfrm>
          <a:prstGeom prst="rect">
            <a:avLst/>
          </a:prstGeom>
          <a:solidFill>
            <a:schemeClr val="accent1"/>
          </a:solid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800" dirty="0">
                <a:solidFill>
                  <a:srgbClr val="00B050"/>
                </a:solidFill>
                <a:latin typeface="Arial" charset="0"/>
                <a:ea typeface="ＭＳ Ｐゴシック" charset="-128"/>
              </a:rPr>
              <a:t>Number of letters sent by congress</a:t>
            </a:r>
          </a:p>
        </p:txBody>
      </p:sp>
      <p:cxnSp>
        <p:nvCxnSpPr>
          <p:cNvPr id="14" name="Straight Connector 13">
            <a:extLst>
              <a:ext uri="{FF2B5EF4-FFF2-40B4-BE49-F238E27FC236}">
                <a16:creationId xmlns:a16="http://schemas.microsoft.com/office/drawing/2014/main" id="{FFB128AE-6212-4509-B313-23755E3C45F1}"/>
              </a:ext>
            </a:extLst>
          </p:cNvPr>
          <p:cNvCxnSpPr>
            <a:cxnSpLocks/>
            <a:stCxn id="10" idx="1"/>
            <a:endCxn id="7" idx="4"/>
          </p:cNvCxnSpPr>
          <p:nvPr/>
        </p:nvCxnSpPr>
        <p:spPr bwMode="auto">
          <a:xfrm flipH="1" flipV="1">
            <a:off x="6966122" y="1626973"/>
            <a:ext cx="196678" cy="1001927"/>
          </a:xfrm>
          <a:prstGeom prst="line">
            <a:avLst/>
          </a:prstGeom>
          <a:solidFill>
            <a:schemeClr val="accent1"/>
          </a:solidFill>
          <a:ln w="19050" cap="flat" cmpd="sng" algn="ctr">
            <a:solidFill>
              <a:srgbClr val="00B050"/>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3D55BF9B-8B57-437F-95B0-FBC965A30B2F}"/>
              </a:ext>
            </a:extLst>
          </p:cNvPr>
          <p:cNvCxnSpPr>
            <a:cxnSpLocks/>
            <a:stCxn id="10" idx="1"/>
            <a:endCxn id="6" idx="4"/>
          </p:cNvCxnSpPr>
          <p:nvPr/>
        </p:nvCxnSpPr>
        <p:spPr bwMode="auto">
          <a:xfrm flipH="1" flipV="1">
            <a:off x="5829300" y="1676400"/>
            <a:ext cx="1333500" cy="952500"/>
          </a:xfrm>
          <a:prstGeom prst="line">
            <a:avLst/>
          </a:prstGeom>
          <a:solidFill>
            <a:schemeClr val="accent1"/>
          </a:solidFill>
          <a:ln w="19050" cap="flat" cmpd="sng" algn="ctr">
            <a:solidFill>
              <a:srgbClr val="00B050"/>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958525C8-78FF-40CA-B709-47AA7C8CC228}"/>
              </a:ext>
            </a:extLst>
          </p:cNvPr>
          <p:cNvCxnSpPr>
            <a:cxnSpLocks/>
            <a:stCxn id="10" idx="1"/>
            <a:endCxn id="3" idx="4"/>
          </p:cNvCxnSpPr>
          <p:nvPr/>
        </p:nvCxnSpPr>
        <p:spPr bwMode="auto">
          <a:xfrm flipH="1" flipV="1">
            <a:off x="4686300" y="1752600"/>
            <a:ext cx="2476500" cy="876300"/>
          </a:xfrm>
          <a:prstGeom prst="line">
            <a:avLst/>
          </a:prstGeom>
          <a:solidFill>
            <a:schemeClr val="accent1"/>
          </a:solidFill>
          <a:ln w="19050" cap="flat" cmpd="sng" algn="ctr">
            <a:solidFill>
              <a:srgbClr val="00B050"/>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5FCEE9BC-5583-4E29-AE69-D4246DE4B488}"/>
              </a:ext>
            </a:extLst>
          </p:cNvPr>
          <p:cNvCxnSpPr>
            <a:cxnSpLocks/>
            <a:stCxn id="12" idx="1"/>
          </p:cNvCxnSpPr>
          <p:nvPr/>
        </p:nvCxnSpPr>
        <p:spPr bwMode="auto">
          <a:xfrm flipH="1" flipV="1">
            <a:off x="5562600" y="3381079"/>
            <a:ext cx="1371600" cy="800100"/>
          </a:xfrm>
          <a:prstGeom prst="line">
            <a:avLst/>
          </a:prstGeom>
          <a:solidFill>
            <a:schemeClr val="accent1"/>
          </a:solidFill>
          <a:ln w="19050" cap="flat" cmpd="sng" algn="ctr">
            <a:solidFill>
              <a:srgbClr val="00B050"/>
            </a:solidFill>
            <a:prstDash val="solid"/>
            <a:round/>
            <a:headEnd type="none" w="med" len="med"/>
            <a:tailEnd type="none" w="med" len="med"/>
          </a:ln>
          <a:effectLst/>
        </p:spPr>
      </p:cxnSp>
    </p:spTree>
    <p:extLst>
      <p:ext uri="{BB962C8B-B14F-4D97-AF65-F5344CB8AC3E}">
        <p14:creationId xmlns:p14="http://schemas.microsoft.com/office/powerpoint/2010/main" val="9880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3" grpId="0" uiExpand="1" animBg="1"/>
      <p:bldP spid="6" grpId="0" uiExpand="1" animBg="1"/>
      <p:bldP spid="7" grpId="0" uiExpand="1" animBg="1"/>
      <p:bldP spid="10"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a:extLst>
              <a:ext uri="{FF2B5EF4-FFF2-40B4-BE49-F238E27FC236}">
                <a16:creationId xmlns:a16="http://schemas.microsoft.com/office/drawing/2014/main" id="{01FF18D5-CDC4-4EAD-AD6F-722F1323D702}"/>
              </a:ext>
            </a:extLst>
          </p:cNvPr>
          <p:cNvSpPr>
            <a:spLocks noGrp="1"/>
          </p:cNvSpPr>
          <p:nvPr>
            <p:ph type="title"/>
          </p:nvPr>
        </p:nvSpPr>
        <p:spPr/>
        <p:txBody>
          <a:bodyPr/>
          <a:lstStyle/>
          <a:p>
            <a:r>
              <a:rPr lang="en-US" altLang="en-US" dirty="0"/>
              <a:t>Pitfall 6: Acronyms and jargons</a:t>
            </a:r>
            <a:br>
              <a:rPr lang="en-US" altLang="en-US" dirty="0"/>
            </a:br>
            <a:r>
              <a:rPr lang="en-US" altLang="en-US" dirty="0"/>
              <a:t>makes me look smart!</a:t>
            </a:r>
          </a:p>
        </p:txBody>
      </p:sp>
      <p:sp>
        <p:nvSpPr>
          <p:cNvPr id="3" name="Content Placeholder 2">
            <a:extLst>
              <a:ext uri="{FF2B5EF4-FFF2-40B4-BE49-F238E27FC236}">
                <a16:creationId xmlns:a16="http://schemas.microsoft.com/office/drawing/2014/main" id="{B6ACB648-AD65-4FE8-908D-BA381DAFAE62}"/>
              </a:ext>
            </a:extLst>
          </p:cNvPr>
          <p:cNvSpPr>
            <a:spLocks noGrp="1"/>
          </p:cNvSpPr>
          <p:nvPr>
            <p:ph idx="1"/>
          </p:nvPr>
        </p:nvSpPr>
        <p:spPr>
          <a:xfrm>
            <a:off x="457200" y="1295400"/>
            <a:ext cx="8382000" cy="5029200"/>
          </a:xfrm>
        </p:spPr>
        <p:txBody>
          <a:bodyPr/>
          <a:lstStyle/>
          <a:p>
            <a:r>
              <a:rPr lang="en-US" altLang="en-US" dirty="0"/>
              <a:t>IMHO, ARE = ADIH. TBH, FUBAR &amp; 2M2H.</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r>
              <a:rPr lang="en-US" altLang="en-US" dirty="0"/>
              <a:t>Translated: In my humble opinion, an acronym rich environment is another day in hell. To be honest. Its f***ed up beyond all recognition and too much to handle.</a:t>
            </a:r>
          </a:p>
          <a:p>
            <a:r>
              <a:rPr lang="en-US" altLang="en-US"/>
              <a:t>Acronyms can be </a:t>
            </a:r>
            <a:r>
              <a:rPr lang="en-US" altLang="en-US" dirty="0"/>
              <a:t>useful </a:t>
            </a:r>
            <a:r>
              <a:rPr lang="en-US" altLang="en-US" i="1" dirty="0">
                <a:latin typeface="Trebuchet MS" panose="020B0603020202020204" pitchFamily="34" charset="0"/>
                <a:ea typeface="Osaka" pitchFamily="-84" charset="-128"/>
              </a:rPr>
              <a:t>but only if you explain them!</a:t>
            </a:r>
            <a:endParaRPr lang="en-US" altLang="en-US" dirty="0"/>
          </a:p>
          <a:p>
            <a:endParaRPr lang="en-US" altLang="en-US" dirty="0"/>
          </a:p>
        </p:txBody>
      </p:sp>
      <p:pic>
        <p:nvPicPr>
          <p:cNvPr id="2" name="Picture 1"/>
          <p:cNvPicPr>
            <a:picLocks noChangeAspect="1"/>
          </p:cNvPicPr>
          <p:nvPr/>
        </p:nvPicPr>
        <p:blipFill>
          <a:blip r:embed="rId2"/>
          <a:stretch>
            <a:fillRect/>
          </a:stretch>
        </p:blipFill>
        <p:spPr>
          <a:xfrm>
            <a:off x="2209800" y="1828800"/>
            <a:ext cx="4267200" cy="2370667"/>
          </a:xfrm>
          <a:prstGeom prst="rect">
            <a:avLst/>
          </a:prstGeom>
        </p:spPr>
      </p:pic>
    </p:spTree>
    <p:extLst>
      <p:ext uri="{BB962C8B-B14F-4D97-AF65-F5344CB8AC3E}">
        <p14:creationId xmlns:p14="http://schemas.microsoft.com/office/powerpoint/2010/main" val="2575962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7A92D-A384-4900-AB51-5F50E6FC21B8}"/>
              </a:ext>
            </a:extLst>
          </p:cNvPr>
          <p:cNvSpPr>
            <a:spLocks noGrp="1"/>
          </p:cNvSpPr>
          <p:nvPr>
            <p:ph type="ctrTitle"/>
          </p:nvPr>
        </p:nvSpPr>
        <p:spPr/>
        <p:txBody>
          <a:bodyPr/>
          <a:lstStyle/>
          <a:p>
            <a:r>
              <a:rPr lang="en-US" dirty="0"/>
              <a:t>Let’s Critique some Real Slides</a:t>
            </a:r>
          </a:p>
        </p:txBody>
      </p:sp>
      <p:sp>
        <p:nvSpPr>
          <p:cNvPr id="3" name="Subtitle 2">
            <a:extLst>
              <a:ext uri="{FF2B5EF4-FFF2-40B4-BE49-F238E27FC236}">
                <a16:creationId xmlns:a16="http://schemas.microsoft.com/office/drawing/2014/main" id="{AC07BD40-BB46-4B66-8B3C-73F3AE474432}"/>
              </a:ext>
            </a:extLst>
          </p:cNvPr>
          <p:cNvSpPr>
            <a:spLocks noGrp="1"/>
          </p:cNvSpPr>
          <p:nvPr>
            <p:ph type="subTitle" idx="1"/>
          </p:nvPr>
        </p:nvSpPr>
        <p:spPr/>
        <p:txBody>
          <a:bodyPr/>
          <a:lstStyle/>
          <a:p>
            <a:r>
              <a:rPr lang="en-US" i="1" dirty="0"/>
              <a:t>From anonymous previous Capstone students</a:t>
            </a:r>
          </a:p>
        </p:txBody>
      </p:sp>
    </p:spTree>
    <p:extLst>
      <p:ext uri="{BB962C8B-B14F-4D97-AF65-F5344CB8AC3E}">
        <p14:creationId xmlns:p14="http://schemas.microsoft.com/office/powerpoint/2010/main" val="4251776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3E159-8D9C-CD47-91DA-4F4828D03C0E}"/>
              </a:ext>
            </a:extLst>
          </p:cNvPr>
          <p:cNvSpPr>
            <a:spLocks noGrp="1"/>
          </p:cNvSpPr>
          <p:nvPr>
            <p:ph type="title"/>
          </p:nvPr>
        </p:nvSpPr>
        <p:spPr/>
        <p:txBody>
          <a:bodyPr/>
          <a:lstStyle/>
          <a:p>
            <a:r>
              <a:rPr lang="en-US" dirty="0"/>
              <a:t>API With Purchase Document</a:t>
            </a:r>
          </a:p>
        </p:txBody>
      </p:sp>
      <p:sp>
        <p:nvSpPr>
          <p:cNvPr id="8" name="TextBox 7">
            <a:extLst>
              <a:ext uri="{FF2B5EF4-FFF2-40B4-BE49-F238E27FC236}">
                <a16:creationId xmlns:a16="http://schemas.microsoft.com/office/drawing/2014/main" id="{2CA590A0-8C5A-0145-B8EC-94FC31C9AEBE}"/>
              </a:ext>
            </a:extLst>
          </p:cNvPr>
          <p:cNvSpPr txBox="1"/>
          <p:nvPr/>
        </p:nvSpPr>
        <p:spPr>
          <a:xfrm>
            <a:off x="5114272" y="3217136"/>
            <a:ext cx="934871" cy="300082"/>
          </a:xfrm>
          <a:prstGeom prst="rect">
            <a:avLst/>
          </a:prstGeom>
          <a:noFill/>
        </p:spPr>
        <p:txBody>
          <a:bodyPr wrap="none" rtlCol="0">
            <a:spAutoFit/>
          </a:bodyPr>
          <a:lstStyle/>
          <a:p>
            <a:pPr defTabSz="342900" eaLnBrk="1" fontAlgn="auto" hangingPunct="1">
              <a:spcBef>
                <a:spcPts val="0"/>
              </a:spcBef>
              <a:spcAft>
                <a:spcPts val="0"/>
              </a:spcAft>
            </a:pPr>
            <a:r>
              <a:rPr lang="en-US" sz="1350" dirty="0">
                <a:solidFill>
                  <a:srgbClr val="000000"/>
                </a:solidFill>
                <a:latin typeface="Century Schoolbook" panose="02040604050505020304"/>
                <a:ea typeface="+mn-ea"/>
              </a:rPr>
              <a:t>Response</a:t>
            </a:r>
          </a:p>
        </p:txBody>
      </p:sp>
      <p:pic>
        <p:nvPicPr>
          <p:cNvPr id="10" name="Picture 9">
            <a:extLst>
              <a:ext uri="{FF2B5EF4-FFF2-40B4-BE49-F238E27FC236}">
                <a16:creationId xmlns:a16="http://schemas.microsoft.com/office/drawing/2014/main" id="{7A9CCB25-1455-544B-8E0A-307085893723}"/>
              </a:ext>
            </a:extLst>
          </p:cNvPr>
          <p:cNvPicPr>
            <a:picLocks noChangeAspect="1"/>
          </p:cNvPicPr>
          <p:nvPr/>
        </p:nvPicPr>
        <p:blipFill>
          <a:blip r:embed="rId2"/>
          <a:stretch>
            <a:fillRect/>
          </a:stretch>
        </p:blipFill>
        <p:spPr>
          <a:xfrm>
            <a:off x="840105" y="2745411"/>
            <a:ext cx="7290511" cy="2931461"/>
          </a:xfrm>
          <a:prstGeom prst="rect">
            <a:avLst/>
          </a:prstGeom>
        </p:spPr>
      </p:pic>
    </p:spTree>
    <p:extLst>
      <p:ext uri="{BB962C8B-B14F-4D97-AF65-F5344CB8AC3E}">
        <p14:creationId xmlns:p14="http://schemas.microsoft.com/office/powerpoint/2010/main" val="32911379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581C-F872-F84D-A19D-0402DFA0EED2}"/>
              </a:ext>
            </a:extLst>
          </p:cNvPr>
          <p:cNvSpPr>
            <a:spLocks noGrp="1"/>
          </p:cNvSpPr>
          <p:nvPr>
            <p:ph type="title"/>
          </p:nvPr>
        </p:nvSpPr>
        <p:spPr>
          <a:xfrm>
            <a:off x="1028700" y="1371600"/>
            <a:ext cx="7200900" cy="1114425"/>
          </a:xfrm>
        </p:spPr>
        <p:txBody>
          <a:bodyPr>
            <a:normAutofit/>
          </a:bodyPr>
          <a:lstStyle/>
          <a:p>
            <a:r>
              <a:rPr lang="en-US" dirty="0"/>
              <a:t>Projects</a:t>
            </a:r>
          </a:p>
        </p:txBody>
      </p:sp>
      <p:graphicFrame>
        <p:nvGraphicFramePr>
          <p:cNvPr id="7" name="Content Placeholder 2">
            <a:extLst>
              <a:ext uri="{FF2B5EF4-FFF2-40B4-BE49-F238E27FC236}">
                <a16:creationId xmlns:a16="http://schemas.microsoft.com/office/drawing/2014/main" id="{5D2FC491-F626-4B2A-94B3-9C33E4A1B265}"/>
              </a:ext>
            </a:extLst>
          </p:cNvPr>
          <p:cNvGraphicFramePr>
            <a:graphicFrameLocks noGrp="1"/>
          </p:cNvGraphicFramePr>
          <p:nvPr>
            <p:ph idx="1"/>
          </p:nvPr>
        </p:nvGraphicFramePr>
        <p:xfrm>
          <a:off x="1028700" y="2571749"/>
          <a:ext cx="7200900" cy="32939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575433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36FB2"/>
            </a:gs>
            <a:gs pos="100000">
              <a:schemeClr val="accent1">
                <a:lumMod val="97000"/>
                <a:lumOff val="3000"/>
              </a:schemeClr>
            </a:gs>
            <a:gs pos="100000">
              <a:schemeClr val="accent1">
                <a:lumMod val="70000"/>
              </a:schemeClr>
            </a:gs>
          </a:gsLst>
          <a:lin ang="16200000" scaled="1"/>
          <a:tileRect/>
        </a:gradFill>
        <a:effectLst/>
      </p:bgPr>
    </p:bg>
    <p:spTree>
      <p:nvGrpSpPr>
        <p:cNvPr id="1" name=""/>
        <p:cNvGrpSpPr/>
        <p:nvPr/>
      </p:nvGrpSpPr>
      <p:grpSpPr>
        <a:xfrm>
          <a:off x="0" y="0"/>
          <a:ext cx="0" cy="0"/>
          <a:chOff x="0" y="0"/>
          <a:chExt cx="0" cy="0"/>
        </a:xfrm>
      </p:grpSpPr>
      <p:pic>
        <p:nvPicPr>
          <p:cNvPr id="1034" name="Picture 10" descr="mage result for hadoop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914" y="1484053"/>
            <a:ext cx="2485919" cy="24859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age result for version on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299" y="4235093"/>
            <a:ext cx="1506956" cy="150695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mage result for pytho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0993" y="2302096"/>
            <a:ext cx="3296457" cy="95663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0" descr="mage result for apache hive logo"/>
          <p:cNvSpPr>
            <a:spLocks noChangeAspect="1" noChangeArrowheads="1"/>
          </p:cNvSpPr>
          <p:nvPr/>
        </p:nvSpPr>
        <p:spPr bwMode="auto">
          <a:xfrm>
            <a:off x="-1" y="857250"/>
            <a:ext cx="2231557" cy="223155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342900" eaLnBrk="1" fontAlgn="auto" hangingPunct="1">
              <a:spcBef>
                <a:spcPts val="0"/>
              </a:spcBef>
              <a:spcAft>
                <a:spcPts val="0"/>
              </a:spcAft>
            </a:pPr>
            <a:endParaRPr lang="en-US" sz="1350">
              <a:solidFill>
                <a:prstClr val="white"/>
              </a:solidFill>
              <a:latin typeface="Century Gothic" panose="020B0502020202020204"/>
              <a:ea typeface="+mn-ea"/>
            </a:endParaRPr>
          </a:p>
        </p:txBody>
      </p:sp>
      <p:sp>
        <p:nvSpPr>
          <p:cNvPr id="5" name="AutoShape 22" descr="mage result for apache hive logo"/>
          <p:cNvSpPr>
            <a:spLocks noChangeAspect="1" noChangeArrowheads="1"/>
          </p:cNvSpPr>
          <p:nvPr/>
        </p:nvSpPr>
        <p:spPr bwMode="auto">
          <a:xfrm>
            <a:off x="0" y="857250"/>
            <a:ext cx="0" cy="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342900" eaLnBrk="1" fontAlgn="auto" hangingPunct="1">
              <a:spcBef>
                <a:spcPts val="0"/>
              </a:spcBef>
              <a:spcAft>
                <a:spcPts val="0"/>
              </a:spcAft>
            </a:pPr>
            <a:endParaRPr lang="en-US" sz="1350">
              <a:solidFill>
                <a:prstClr val="white"/>
              </a:solidFill>
              <a:latin typeface="Century Gothic" panose="020B0502020202020204"/>
              <a:ea typeface="+mn-ea"/>
            </a:endParaRPr>
          </a:p>
        </p:txBody>
      </p:sp>
      <p:pic>
        <p:nvPicPr>
          <p:cNvPr id="1048" name="Picture 24" desc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4800" y="4319117"/>
            <a:ext cx="2091218" cy="152217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75715" y="1172428"/>
            <a:ext cx="7130303" cy="715581"/>
          </a:xfrm>
          <a:prstGeom prst="rect">
            <a:avLst/>
          </a:prstGeom>
          <a:noFill/>
        </p:spPr>
        <p:txBody>
          <a:bodyPr wrap="square" rtlCol="0">
            <a:spAutoFit/>
          </a:bodyPr>
          <a:lstStyle/>
          <a:p>
            <a:pPr defTabSz="342900" eaLnBrk="1" fontAlgn="auto" hangingPunct="1">
              <a:spcBef>
                <a:spcPts val="0"/>
              </a:spcBef>
              <a:spcAft>
                <a:spcPts val="0"/>
              </a:spcAft>
            </a:pPr>
            <a:r>
              <a:rPr lang="en-US" sz="4050" b="1" dirty="0">
                <a:solidFill>
                  <a:srgbClr val="FFA111"/>
                </a:solidFill>
                <a:latin typeface="Hiragino Kaku Gothic ProN W6" charset="-128"/>
                <a:ea typeface="Hiragino Kaku Gothic ProN W6" charset="-128"/>
                <a:cs typeface="Hiragino Kaku Gothic ProN W6" charset="-128"/>
              </a:rPr>
              <a:t>Technologies </a:t>
            </a:r>
            <a:endParaRPr lang="en-US" sz="1350" b="1" dirty="0">
              <a:solidFill>
                <a:srgbClr val="FFA111"/>
              </a:solidFill>
              <a:latin typeface="Hiragino Kaku Gothic ProN W6" charset="-128"/>
              <a:ea typeface="Hiragino Kaku Gothic ProN W6" charset="-128"/>
              <a:cs typeface="Hiragino Kaku Gothic ProN W6" charset="-128"/>
            </a:endParaRPr>
          </a:p>
        </p:txBody>
      </p:sp>
      <p:pic>
        <p:nvPicPr>
          <p:cNvPr id="1056" name="Picture 32" descr="mage result for sql logo transpare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5438" y="4118586"/>
            <a:ext cx="1940394" cy="1623463"/>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mage result for anaconda logo transparen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37489" y="3480021"/>
            <a:ext cx="3486265" cy="617220"/>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mage result for cloudera impala logo transparen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2300" y="2042172"/>
            <a:ext cx="2135659" cy="2135659"/>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pPr defTabSz="342900" eaLnBrk="1" fontAlgn="auto" hangingPunct="1">
              <a:spcBef>
                <a:spcPts val="0"/>
              </a:spcBef>
              <a:spcAft>
                <a:spcPts val="0"/>
              </a:spcAft>
            </a:pPr>
            <a:fld id="{6113E31D-E2AB-40D1-8B51-AFA5AFEF393A}" type="slidenum">
              <a:rPr lang="en-US">
                <a:solidFill>
                  <a:srgbClr val="146194">
                    <a:lumMod val="50000"/>
                  </a:srgbClr>
                </a:solidFill>
                <a:latin typeface="Century Gothic" panose="020B0502020202020204"/>
                <a:ea typeface="+mn-ea"/>
              </a:rPr>
              <a:pPr defTabSz="342900" eaLnBrk="1" fontAlgn="auto" hangingPunct="1">
                <a:spcBef>
                  <a:spcPts val="0"/>
                </a:spcBef>
                <a:spcAft>
                  <a:spcPts val="0"/>
                </a:spcAft>
              </a:pPr>
              <a:t>29</a:t>
            </a:fld>
            <a:endParaRPr lang="en-US" dirty="0">
              <a:solidFill>
                <a:srgbClr val="146194">
                  <a:lumMod val="50000"/>
                </a:srgbClr>
              </a:solidFill>
              <a:latin typeface="Century Gothic" panose="020B0502020202020204"/>
              <a:ea typeface="+mn-ea"/>
            </a:endParaRPr>
          </a:p>
        </p:txBody>
      </p:sp>
    </p:spTree>
    <p:extLst>
      <p:ext uri="{BB962C8B-B14F-4D97-AF65-F5344CB8AC3E}">
        <p14:creationId xmlns:p14="http://schemas.microsoft.com/office/powerpoint/2010/main" val="667870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Content Placeholder 2">
            <a:extLst>
              <a:ext uri="{FF2B5EF4-FFF2-40B4-BE49-F238E27FC236}">
                <a16:creationId xmlns:a16="http://schemas.microsoft.com/office/drawing/2014/main" id="{ABEBC06B-51D6-4B21-A091-F39C865F522B}"/>
              </a:ext>
            </a:extLst>
          </p:cNvPr>
          <p:cNvSpPr txBox="1">
            <a:spLocks/>
          </p:cNvSpPr>
          <p:nvPr/>
        </p:nvSpPr>
        <p:spPr bwMode="auto">
          <a:xfrm>
            <a:off x="381000" y="3124200"/>
            <a:ext cx="8458200" cy="3276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rgbClr val="0046AA"/>
              </a:buClr>
              <a:buFont typeface="Wingdings" panose="05000000000000000000" pitchFamily="2" charset="2"/>
              <a:buNone/>
            </a:pPr>
            <a:r>
              <a:rPr lang="en-US" altLang="en-US" sz="2000" dirty="0">
                <a:latin typeface="Trebuchet MS" panose="020B0603020202020204" pitchFamily="34" charset="0"/>
                <a:ea typeface="Osaka" pitchFamily="-84" charset="-128"/>
              </a:rPr>
              <a:t>Time is usually limited</a:t>
            </a:r>
          </a:p>
          <a:p>
            <a:pPr lvl="1">
              <a:spcBef>
                <a:spcPct val="20000"/>
              </a:spcBef>
              <a:buClr>
                <a:srgbClr val="0046AA"/>
              </a:buClr>
              <a:buFont typeface="Wingdings" panose="05000000000000000000" pitchFamily="2" charset="2"/>
              <a:buChar char="l"/>
            </a:pPr>
            <a:r>
              <a:rPr lang="en-US" altLang="en-US" sz="1800" dirty="0">
                <a:latin typeface="Trebuchet MS" panose="020B0603020202020204" pitchFamily="34" charset="0"/>
                <a:ea typeface="Osaka" pitchFamily="-84" charset="-128"/>
              </a:rPr>
              <a:t>Invited talk:  &lt; 1 hour</a:t>
            </a:r>
          </a:p>
          <a:p>
            <a:pPr lvl="1">
              <a:spcBef>
                <a:spcPct val="20000"/>
              </a:spcBef>
              <a:buClr>
                <a:srgbClr val="0046AA"/>
              </a:buClr>
              <a:buFont typeface="Wingdings" panose="05000000000000000000" pitchFamily="2" charset="2"/>
              <a:buChar char="l"/>
            </a:pPr>
            <a:r>
              <a:rPr lang="en-US" altLang="en-US" sz="1800" dirty="0">
                <a:latin typeface="Trebuchet MS" panose="020B0603020202020204" pitchFamily="34" charset="0"/>
                <a:ea typeface="Osaka" pitchFamily="-84" charset="-128"/>
              </a:rPr>
              <a:t>Conference talk:  20 minutes or so</a:t>
            </a:r>
            <a:endParaRPr lang="en-US" altLang="en-US" sz="1800" dirty="0">
              <a:solidFill>
                <a:srgbClr val="008000"/>
              </a:solidFill>
              <a:latin typeface="Trebuchet MS" panose="020B0603020202020204" pitchFamily="34" charset="0"/>
              <a:ea typeface="Osaka" pitchFamily="-84" charset="-128"/>
            </a:endParaRPr>
          </a:p>
          <a:p>
            <a:pPr lvl="1">
              <a:spcBef>
                <a:spcPct val="20000"/>
              </a:spcBef>
              <a:buClr>
                <a:srgbClr val="0046AA"/>
              </a:buClr>
              <a:buFont typeface="Wingdings" panose="05000000000000000000" pitchFamily="2" charset="2"/>
              <a:buChar char="l"/>
            </a:pPr>
            <a:r>
              <a:rPr lang="en-US" altLang="en-US" sz="1800" dirty="0">
                <a:latin typeface="Trebuchet MS" panose="020B0603020202020204" pitchFamily="34" charset="0"/>
                <a:ea typeface="Osaka" pitchFamily="-84" charset="-128"/>
              </a:rPr>
              <a:t>Elevator talk: &lt; 2 minutes</a:t>
            </a:r>
          </a:p>
          <a:p>
            <a:pPr lvl="1">
              <a:spcBef>
                <a:spcPct val="20000"/>
              </a:spcBef>
              <a:buClr>
                <a:srgbClr val="0046AA"/>
              </a:buClr>
              <a:buFont typeface="Wingdings" panose="05000000000000000000" pitchFamily="2" charset="2"/>
              <a:buChar char="l"/>
            </a:pPr>
            <a:r>
              <a:rPr lang="en-US" altLang="en-US" sz="1800" dirty="0">
                <a:latin typeface="Trebuchet MS" panose="020B0603020202020204" pitchFamily="34" charset="0"/>
                <a:ea typeface="Osaka" pitchFamily="-84" charset="-128"/>
              </a:rPr>
              <a:t>Your talk: 5 minutes</a:t>
            </a:r>
            <a:endParaRPr lang="en-US" altLang="en-US" sz="2200" dirty="0">
              <a:solidFill>
                <a:srgbClr val="FF964F"/>
              </a:solidFill>
              <a:latin typeface="Trebuchet MS" panose="020B0603020202020204" pitchFamily="34" charset="0"/>
              <a:ea typeface="Osaka" pitchFamily="-84" charset="-128"/>
            </a:endParaRPr>
          </a:p>
          <a:p>
            <a:pPr>
              <a:spcBef>
                <a:spcPct val="20000"/>
              </a:spcBef>
              <a:buClr>
                <a:srgbClr val="0046AA"/>
              </a:buClr>
              <a:buFont typeface="Wingdings" panose="05000000000000000000" pitchFamily="2" charset="2"/>
              <a:buNone/>
            </a:pPr>
            <a:r>
              <a:rPr lang="en-US" altLang="en-US" sz="2000" dirty="0">
                <a:latin typeface="Trebuchet MS" panose="020B0603020202020204" pitchFamily="34" charset="0"/>
                <a:ea typeface="Osaka" pitchFamily="-84" charset="-128"/>
              </a:rPr>
              <a:t>This is not a lot of time…</a:t>
            </a:r>
          </a:p>
          <a:p>
            <a:pPr>
              <a:spcBef>
                <a:spcPct val="20000"/>
              </a:spcBef>
              <a:buClr>
                <a:srgbClr val="0046AA"/>
              </a:buClr>
              <a:buFont typeface="Wingdings" panose="05000000000000000000" pitchFamily="2" charset="2"/>
              <a:buNone/>
            </a:pPr>
            <a:endParaRPr lang="en-US" altLang="en-US" sz="2000" dirty="0">
              <a:latin typeface="Trebuchet MS" panose="020B0603020202020204" pitchFamily="34" charset="0"/>
              <a:ea typeface="Osaka" pitchFamily="-84" charset="-128"/>
            </a:endParaRPr>
          </a:p>
          <a:p>
            <a:pPr>
              <a:spcBef>
                <a:spcPct val="20000"/>
              </a:spcBef>
              <a:buClr>
                <a:srgbClr val="0046AA"/>
              </a:buClr>
              <a:buFont typeface="Wingdings" panose="05000000000000000000" pitchFamily="2" charset="2"/>
              <a:buNone/>
            </a:pPr>
            <a:r>
              <a:rPr lang="en-US" altLang="en-US" sz="2000" i="1" dirty="0">
                <a:solidFill>
                  <a:srgbClr val="FF0000"/>
                </a:solidFill>
                <a:latin typeface="Trebuchet MS" panose="020B0603020202020204" pitchFamily="34" charset="0"/>
                <a:ea typeface="Osaka" pitchFamily="-84" charset="-128"/>
              </a:rPr>
              <a:t>Bottom line:</a:t>
            </a:r>
            <a:r>
              <a:rPr lang="en-US" altLang="en-US" sz="2000" i="1" dirty="0">
                <a:latin typeface="Trebuchet MS" panose="020B0603020202020204" pitchFamily="34" charset="0"/>
                <a:ea typeface="Osaka" pitchFamily="-84" charset="-128"/>
              </a:rPr>
              <a:t>  Your audience should learn something from your talk</a:t>
            </a:r>
          </a:p>
        </p:txBody>
      </p:sp>
      <p:sp>
        <p:nvSpPr>
          <p:cNvPr id="57346" name="Title 1">
            <a:extLst>
              <a:ext uri="{FF2B5EF4-FFF2-40B4-BE49-F238E27FC236}">
                <a16:creationId xmlns:a16="http://schemas.microsoft.com/office/drawing/2014/main" id="{89AD5184-4116-4841-AA91-3BBAF50473CC}"/>
              </a:ext>
            </a:extLst>
          </p:cNvPr>
          <p:cNvSpPr>
            <a:spLocks noGrp="1"/>
          </p:cNvSpPr>
          <p:nvPr>
            <p:ph type="title"/>
          </p:nvPr>
        </p:nvSpPr>
        <p:spPr/>
        <p:txBody>
          <a:bodyPr/>
          <a:lstStyle/>
          <a:p>
            <a:r>
              <a:rPr lang="en-US" altLang="en-US" sz="3200" dirty="0"/>
              <a:t>Decide content based on audience and time </a:t>
            </a:r>
          </a:p>
        </p:txBody>
      </p:sp>
      <p:sp>
        <p:nvSpPr>
          <p:cNvPr id="21507" name="Content Placeholder 2">
            <a:extLst>
              <a:ext uri="{FF2B5EF4-FFF2-40B4-BE49-F238E27FC236}">
                <a16:creationId xmlns:a16="http://schemas.microsoft.com/office/drawing/2014/main" id="{C466CAE9-67AE-4C65-9105-32FDD63FD25B}"/>
              </a:ext>
            </a:extLst>
          </p:cNvPr>
          <p:cNvSpPr>
            <a:spLocks noGrp="1"/>
          </p:cNvSpPr>
          <p:nvPr>
            <p:ph idx="1"/>
          </p:nvPr>
        </p:nvSpPr>
        <p:spPr>
          <a:xfrm>
            <a:off x="2667000" y="1371600"/>
            <a:ext cx="6172200" cy="1676400"/>
          </a:xfrm>
        </p:spPr>
        <p:txBody>
          <a:bodyPr/>
          <a:lstStyle/>
          <a:p>
            <a:pPr marL="0" indent="0">
              <a:buFont typeface="Wingdings" panose="05000000000000000000" pitchFamily="2" charset="2"/>
              <a:buNone/>
            </a:pPr>
            <a:r>
              <a:rPr lang="en-US" altLang="en-US" sz="2000" dirty="0"/>
              <a:t>Your audience:  Generally smart individuals</a:t>
            </a:r>
          </a:p>
          <a:p>
            <a:pPr lvl="1"/>
            <a:r>
              <a:rPr lang="en-US" altLang="en-US" sz="1800" dirty="0"/>
              <a:t>Computer Scientists?  </a:t>
            </a:r>
            <a:r>
              <a:rPr lang="en-US" altLang="en-US" sz="1800" dirty="0">
                <a:solidFill>
                  <a:srgbClr val="008000"/>
                </a:solidFill>
              </a:rPr>
              <a:t>Yes</a:t>
            </a:r>
          </a:p>
          <a:p>
            <a:pPr lvl="1"/>
            <a:r>
              <a:rPr lang="en-US" altLang="en-US" sz="1800" dirty="0"/>
              <a:t>Knowledgeable about your area?  </a:t>
            </a:r>
            <a:r>
              <a:rPr lang="en-US" altLang="en-US" sz="1800" dirty="0">
                <a:solidFill>
                  <a:srgbClr val="FF964F"/>
                </a:solidFill>
              </a:rPr>
              <a:t>Maybe</a:t>
            </a:r>
          </a:p>
          <a:p>
            <a:pPr lvl="1"/>
            <a:r>
              <a:rPr lang="en-US" altLang="en-US" sz="1800" dirty="0"/>
              <a:t>Knowledgeable about your problem?  </a:t>
            </a:r>
            <a:r>
              <a:rPr lang="en-US" altLang="en-US" sz="1800" dirty="0">
                <a:solidFill>
                  <a:srgbClr val="FF0000"/>
                </a:solidFill>
              </a:rPr>
              <a:t>Probably not</a:t>
            </a:r>
          </a:p>
        </p:txBody>
      </p:sp>
      <p:pic>
        <p:nvPicPr>
          <p:cNvPr id="21508" name="Picture 3">
            <a:extLst>
              <a:ext uri="{FF2B5EF4-FFF2-40B4-BE49-F238E27FC236}">
                <a16:creationId xmlns:a16="http://schemas.microsoft.com/office/drawing/2014/main" id="{8B11965B-A631-4BDB-8426-A88936E6ED1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7350" y="1447800"/>
            <a:ext cx="2051050" cy="1381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509" name="Picture 4">
            <a:extLst>
              <a:ext uri="{FF2B5EF4-FFF2-40B4-BE49-F238E27FC236}">
                <a16:creationId xmlns:a16="http://schemas.microsoft.com/office/drawing/2014/main" id="{594F6523-E7D1-4581-B5E8-D6BA2E77992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3048000"/>
            <a:ext cx="1441450" cy="1992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41326C6E-D7DC-4748-8DD9-B2BA5E3D9935}"/>
              </a:ext>
            </a:extLst>
          </p:cNvPr>
          <p:cNvCxnSpPr>
            <a:cxnSpLocks noChangeShapeType="1"/>
          </p:cNvCxnSpPr>
          <p:nvPr/>
        </p:nvCxnSpPr>
        <p:spPr bwMode="auto">
          <a:xfrm>
            <a:off x="1447800" y="5334000"/>
            <a:ext cx="6248400" cy="0"/>
          </a:xfrm>
          <a:prstGeom prst="line">
            <a:avLst/>
          </a:prstGeom>
          <a:noFill/>
          <a:ln w="25400">
            <a:solidFill>
              <a:srgbClr val="CE0000"/>
            </a:solidFill>
            <a:round/>
            <a:headEnd/>
            <a:tailEnd/>
          </a:ln>
          <a:effectLst>
            <a:outerShdw blurRad="50800" dist="38100" dir="2700000" algn="tl" rotWithShape="0">
              <a:srgbClr val="808080">
                <a:alpha val="42999"/>
              </a:srgbClr>
            </a:outerShdw>
          </a:effectLst>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18509175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50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50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50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50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505">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505">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505">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505">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505">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505">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50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1505">
                                            <p:txEl>
                                              <p:pRg st="7" end="7"/>
                                            </p:txEl>
                                          </p:spTgt>
                                        </p:tgtEl>
                                        <p:attrNameLst>
                                          <p:attrName>style.visibility</p:attrName>
                                        </p:attrNameLst>
                                      </p:cBhvr>
                                      <p:to>
                                        <p:strVal val="visible"/>
                                      </p:to>
                                    </p:set>
                                    <p:animEffect transition="in" filter="wipe(left)">
                                      <p:cBhvr>
                                        <p:cTn id="35" dur="500"/>
                                        <p:tgtEl>
                                          <p:spTgt spid="21505">
                                            <p:txEl>
                                              <p:pRg st="7" end="7"/>
                                            </p:txEl>
                                          </p:spTgt>
                                        </p:tgtEl>
                                      </p:cBhvr>
                                    </p:animEffect>
                                  </p:childTnLst>
                                </p:cTn>
                              </p:par>
                              <p:par>
                                <p:cTn id="36" presetID="22" presetClass="entr" presetSubtype="8" fill="hold"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left)">
                                      <p:cBhvr>
                                        <p:cTn id="3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5" grpId="0" build="p"/>
      <p:bldP spid="21507"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311700" y="1302275"/>
            <a:ext cx="8520600" cy="623400"/>
          </a:xfrm>
          <a:prstGeom prst="rect">
            <a:avLst/>
          </a:prstGeom>
        </p:spPr>
        <p:txBody>
          <a:bodyPr spcFirstLastPara="1" wrap="square" lIns="91425" tIns="91425" rIns="91425" bIns="91425" anchor="t" anchorCtr="0">
            <a:noAutofit/>
          </a:bodyPr>
          <a:lstStyle/>
          <a:p>
            <a:r>
              <a:rPr lang="en"/>
              <a:t>Project Overview</a:t>
            </a:r>
            <a:endParaRPr/>
          </a:p>
        </p:txBody>
      </p:sp>
      <p:sp>
        <p:nvSpPr>
          <p:cNvPr id="79" name="Google Shape;79;p16"/>
          <p:cNvSpPr txBox="1">
            <a:spLocks noGrp="1"/>
          </p:cNvSpPr>
          <p:nvPr>
            <p:ph type="body" idx="1"/>
          </p:nvPr>
        </p:nvSpPr>
        <p:spPr>
          <a:xfrm>
            <a:off x="311700" y="1925675"/>
            <a:ext cx="3165000" cy="623400"/>
          </a:xfrm>
          <a:prstGeom prst="rect">
            <a:avLst/>
          </a:prstGeom>
        </p:spPr>
        <p:txBody>
          <a:bodyPr spcFirstLastPara="1" wrap="square" lIns="91425" tIns="91425" rIns="91425" bIns="91425" anchor="t" anchorCtr="0">
            <a:noAutofit/>
          </a:bodyPr>
          <a:lstStyle/>
          <a:p>
            <a:pPr marL="0" indent="0">
              <a:buNone/>
            </a:pPr>
            <a:r>
              <a:rPr lang="en"/>
              <a:t>VersionOne Migration to Jira</a:t>
            </a:r>
            <a:endParaRPr/>
          </a:p>
          <a:p>
            <a:pPr marL="914400" indent="0">
              <a:spcBef>
                <a:spcPts val="1600"/>
              </a:spcBef>
              <a:buNone/>
            </a:pPr>
            <a:endParaRPr/>
          </a:p>
          <a:p>
            <a:pPr marL="0" indent="0">
              <a:spcBef>
                <a:spcPts val="1600"/>
              </a:spcBef>
              <a:spcAft>
                <a:spcPts val="1600"/>
              </a:spcAft>
              <a:buNone/>
            </a:pPr>
            <a:endParaRPr/>
          </a:p>
        </p:txBody>
      </p:sp>
      <p:sp>
        <p:nvSpPr>
          <p:cNvPr id="80" name="Google Shape;80;p16"/>
          <p:cNvSpPr txBox="1">
            <a:spLocks noGrp="1"/>
          </p:cNvSpPr>
          <p:nvPr>
            <p:ph type="body" idx="1"/>
          </p:nvPr>
        </p:nvSpPr>
        <p:spPr>
          <a:xfrm>
            <a:off x="240450" y="2474900"/>
            <a:ext cx="4402800" cy="3100800"/>
          </a:xfrm>
          <a:prstGeom prst="rect">
            <a:avLst/>
          </a:prstGeom>
        </p:spPr>
        <p:txBody>
          <a:bodyPr spcFirstLastPara="1" wrap="square" lIns="91425" tIns="91425" rIns="91425" bIns="91425" anchor="t" anchorCtr="0">
            <a:noAutofit/>
          </a:bodyPr>
          <a:lstStyle/>
          <a:p>
            <a:pPr marL="0" indent="0">
              <a:buNone/>
            </a:pPr>
            <a:r>
              <a:rPr lang="en"/>
              <a:t>Why?</a:t>
            </a:r>
            <a:endParaRPr/>
          </a:p>
          <a:p>
            <a:pPr>
              <a:spcBef>
                <a:spcPts val="1600"/>
              </a:spcBef>
            </a:pPr>
            <a:r>
              <a:rPr lang="en"/>
              <a:t>VersionOne is slower and inefficient</a:t>
            </a:r>
            <a:endParaRPr/>
          </a:p>
          <a:p>
            <a:r>
              <a:rPr lang="en"/>
              <a:t>VersionOne is more expensive</a:t>
            </a:r>
            <a:endParaRPr/>
          </a:p>
          <a:p>
            <a:r>
              <a:rPr lang="en"/>
              <a:t>Jira is compatible with other technologies that PNC uses</a:t>
            </a:r>
            <a:endParaRPr/>
          </a:p>
          <a:p>
            <a:pPr algn="just"/>
            <a:r>
              <a:rPr lang="en"/>
              <a:t>PNC originally migrated from Jira to VersionOne manually, which resulted in the loss of images, conversations, and time.</a:t>
            </a:r>
            <a:endParaRPr/>
          </a:p>
        </p:txBody>
      </p:sp>
      <p:sp>
        <p:nvSpPr>
          <p:cNvPr id="81" name="Google Shape;81;p16"/>
          <p:cNvSpPr txBox="1">
            <a:spLocks noGrp="1"/>
          </p:cNvSpPr>
          <p:nvPr>
            <p:ph type="body" idx="1"/>
          </p:nvPr>
        </p:nvSpPr>
        <p:spPr>
          <a:xfrm>
            <a:off x="4801625" y="2519150"/>
            <a:ext cx="4158900" cy="3012300"/>
          </a:xfrm>
          <a:prstGeom prst="rect">
            <a:avLst/>
          </a:prstGeom>
        </p:spPr>
        <p:txBody>
          <a:bodyPr spcFirstLastPara="1" wrap="square" lIns="91425" tIns="91425" rIns="91425" bIns="91425" anchor="t" anchorCtr="0">
            <a:noAutofit/>
          </a:bodyPr>
          <a:lstStyle/>
          <a:p>
            <a:pPr marL="0" indent="0">
              <a:buNone/>
            </a:pPr>
            <a:r>
              <a:rPr lang="en"/>
              <a:t>Our Task</a:t>
            </a:r>
            <a:endParaRPr/>
          </a:p>
          <a:p>
            <a:pPr algn="just">
              <a:spcBef>
                <a:spcPts val="1600"/>
              </a:spcBef>
            </a:pPr>
            <a:r>
              <a:rPr lang="en"/>
              <a:t>Create a self service migration tool to automate the process</a:t>
            </a:r>
            <a:endParaRPr/>
          </a:p>
          <a:p>
            <a:r>
              <a:rPr lang="en"/>
              <a:t>Ensures that all information is carried in this migration process, such as conversations, images, etc.</a:t>
            </a:r>
            <a:endParaRPr/>
          </a:p>
        </p:txBody>
      </p:sp>
      <p:pic>
        <p:nvPicPr>
          <p:cNvPr id="82" name="Google Shape;82;p16"/>
          <p:cNvPicPr preferRelativeResize="0"/>
          <p:nvPr/>
        </p:nvPicPr>
        <p:blipFill>
          <a:blip r:embed="rId3">
            <a:alphaModFix/>
          </a:blip>
          <a:stretch>
            <a:fillRect/>
          </a:stretch>
        </p:blipFill>
        <p:spPr>
          <a:xfrm>
            <a:off x="3846925" y="1435813"/>
            <a:ext cx="2673176" cy="486800"/>
          </a:xfrm>
          <a:prstGeom prst="rect">
            <a:avLst/>
          </a:prstGeom>
          <a:noFill/>
          <a:ln>
            <a:noFill/>
          </a:ln>
        </p:spPr>
      </p:pic>
      <p:pic>
        <p:nvPicPr>
          <p:cNvPr id="83" name="Google Shape;83;p16"/>
          <p:cNvPicPr preferRelativeResize="0"/>
          <p:nvPr/>
        </p:nvPicPr>
        <p:blipFill>
          <a:blip r:embed="rId4">
            <a:alphaModFix/>
          </a:blip>
          <a:stretch>
            <a:fillRect/>
          </a:stretch>
        </p:blipFill>
        <p:spPr>
          <a:xfrm>
            <a:off x="6890328" y="1237038"/>
            <a:ext cx="1941975" cy="753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92832-3F40-4B76-89AD-07FAD9F71838}"/>
              </a:ext>
            </a:extLst>
          </p:cNvPr>
          <p:cNvSpPr>
            <a:spLocks noGrp="1"/>
          </p:cNvSpPr>
          <p:nvPr>
            <p:ph type="title"/>
          </p:nvPr>
        </p:nvSpPr>
        <p:spPr/>
        <p:txBody>
          <a:bodyPr/>
          <a:lstStyle/>
          <a:p>
            <a:r>
              <a:rPr lang="en-US" dirty="0"/>
              <a:t>How to give a good presentation</a:t>
            </a:r>
          </a:p>
        </p:txBody>
      </p:sp>
      <p:sp>
        <p:nvSpPr>
          <p:cNvPr id="3" name="Content Placeholder 2">
            <a:extLst>
              <a:ext uri="{FF2B5EF4-FFF2-40B4-BE49-F238E27FC236}">
                <a16:creationId xmlns:a16="http://schemas.microsoft.com/office/drawing/2014/main" id="{748334AF-32F2-41A3-BD9E-36A3029280A5}"/>
              </a:ext>
            </a:extLst>
          </p:cNvPr>
          <p:cNvSpPr>
            <a:spLocks noGrp="1"/>
          </p:cNvSpPr>
          <p:nvPr>
            <p:ph idx="1"/>
          </p:nvPr>
        </p:nvSpPr>
        <p:spPr/>
        <p:txBody>
          <a:bodyPr/>
          <a:lstStyle/>
          <a:p>
            <a:pPr marL="457200" indent="-457200">
              <a:buFont typeface="+mj-lt"/>
              <a:buAutoNum type="arabicPeriod"/>
            </a:pPr>
            <a:r>
              <a:rPr lang="en-US" dirty="0">
                <a:solidFill>
                  <a:schemeClr val="bg2">
                    <a:lumMod val="60000"/>
                    <a:lumOff val="40000"/>
                  </a:schemeClr>
                </a:solidFill>
              </a:rPr>
              <a:t>Decide on content of value to audience</a:t>
            </a:r>
          </a:p>
          <a:p>
            <a:pPr marL="457200" indent="-457200">
              <a:buFont typeface="+mj-lt"/>
              <a:buAutoNum type="arabicPeriod"/>
            </a:pPr>
            <a:endParaRPr lang="en-US" dirty="0"/>
          </a:p>
          <a:p>
            <a:pPr marL="457200" indent="-457200">
              <a:buFont typeface="+mj-lt"/>
              <a:buAutoNum type="arabicPeriod"/>
            </a:pPr>
            <a:r>
              <a:rPr lang="en-US" dirty="0"/>
              <a:t>Organize your thoughts (and slides)</a:t>
            </a:r>
          </a:p>
          <a:p>
            <a:pPr marL="457200" indent="-457200">
              <a:buFont typeface="+mj-lt"/>
              <a:buAutoNum type="arabicPeriod"/>
            </a:pPr>
            <a:endParaRPr lang="en-US" dirty="0">
              <a:solidFill>
                <a:schemeClr val="bg2">
                  <a:lumMod val="60000"/>
                  <a:lumOff val="40000"/>
                </a:schemeClr>
              </a:solidFill>
            </a:endParaRPr>
          </a:p>
          <a:p>
            <a:pPr marL="457200" indent="-457200">
              <a:buFont typeface="+mj-lt"/>
              <a:buAutoNum type="arabicPeriod"/>
            </a:pPr>
            <a:r>
              <a:rPr lang="en-US" dirty="0">
                <a:solidFill>
                  <a:schemeClr val="bg2">
                    <a:lumMod val="60000"/>
                    <a:lumOff val="40000"/>
                  </a:schemeClr>
                </a:solidFill>
              </a:rPr>
              <a:t>Practice your delivery</a:t>
            </a:r>
          </a:p>
        </p:txBody>
      </p:sp>
    </p:spTree>
    <p:extLst>
      <p:ext uri="{BB962C8B-B14F-4D97-AF65-F5344CB8AC3E}">
        <p14:creationId xmlns:p14="http://schemas.microsoft.com/office/powerpoint/2010/main" val="769359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a:extLst>
              <a:ext uri="{FF2B5EF4-FFF2-40B4-BE49-F238E27FC236}">
                <a16:creationId xmlns:a16="http://schemas.microsoft.com/office/drawing/2014/main" id="{379667D9-FAF3-4C3C-9156-67FD847170A1}"/>
              </a:ext>
            </a:extLst>
          </p:cNvPr>
          <p:cNvSpPr>
            <a:spLocks noGrp="1"/>
          </p:cNvSpPr>
          <p:nvPr>
            <p:ph type="title"/>
          </p:nvPr>
        </p:nvSpPr>
        <p:spPr/>
        <p:txBody>
          <a:bodyPr/>
          <a:lstStyle/>
          <a:p>
            <a:r>
              <a:rPr lang="en-US" altLang="en-US" sz="2800" dirty="0"/>
              <a:t>How should I organize my thoughts?</a:t>
            </a:r>
          </a:p>
        </p:txBody>
      </p:sp>
      <p:grpSp>
        <p:nvGrpSpPr>
          <p:cNvPr id="2" name="Group 1">
            <a:extLst>
              <a:ext uri="{FF2B5EF4-FFF2-40B4-BE49-F238E27FC236}">
                <a16:creationId xmlns:a16="http://schemas.microsoft.com/office/drawing/2014/main" id="{453C6F4F-B7DE-49B3-B102-930520AFFA4B}"/>
              </a:ext>
            </a:extLst>
          </p:cNvPr>
          <p:cNvGrpSpPr>
            <a:grpSpLocks/>
          </p:cNvGrpSpPr>
          <p:nvPr/>
        </p:nvGrpSpPr>
        <p:grpSpPr bwMode="auto">
          <a:xfrm>
            <a:off x="1154113" y="1196975"/>
            <a:ext cx="2351087" cy="2003425"/>
            <a:chOff x="11113" y="1196975"/>
            <a:chExt cx="2351087" cy="2003425"/>
          </a:xfrm>
        </p:grpSpPr>
        <p:pic>
          <p:nvPicPr>
            <p:cNvPr id="58386" name="Picture 3">
              <a:extLst>
                <a:ext uri="{FF2B5EF4-FFF2-40B4-BE49-F238E27FC236}">
                  <a16:creationId xmlns:a16="http://schemas.microsoft.com/office/drawing/2014/main" id="{A56B21B2-4450-4833-87C0-34C81A929C1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196975"/>
              <a:ext cx="914400" cy="1335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8387" name="TextBox 4">
              <a:extLst>
                <a:ext uri="{FF2B5EF4-FFF2-40B4-BE49-F238E27FC236}">
                  <a16:creationId xmlns:a16="http://schemas.microsoft.com/office/drawing/2014/main" id="{97380C7E-E485-4973-8CED-499C22C62616}"/>
                </a:ext>
              </a:extLst>
            </p:cNvPr>
            <p:cNvSpPr txBox="1">
              <a:spLocks noChangeArrowheads="1"/>
            </p:cNvSpPr>
            <p:nvPr/>
          </p:nvSpPr>
          <p:spPr bwMode="auto">
            <a:xfrm>
              <a:off x="11113" y="2492375"/>
              <a:ext cx="2351087"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en-US" sz="2000">
                  <a:latin typeface="Trebuchet MS" panose="020B0603020202020204" pitchFamily="34" charset="0"/>
                </a:rPr>
                <a:t>This is a </a:t>
              </a:r>
              <a:r>
                <a:rPr lang="en-US" altLang="en-US" sz="2000">
                  <a:solidFill>
                    <a:srgbClr val="FF0000"/>
                  </a:solidFill>
                  <a:latin typeface="Trebuchet MS" panose="020B0603020202020204" pitchFamily="34" charset="0"/>
                </a:rPr>
                <a:t>hard</a:t>
              </a:r>
              <a:r>
                <a:rPr lang="en-US" altLang="en-US" sz="2000">
                  <a:latin typeface="Trebuchet MS" panose="020B0603020202020204" pitchFamily="34" charset="0"/>
                </a:rPr>
                <a:t> problem…</a:t>
              </a:r>
            </a:p>
          </p:txBody>
        </p:sp>
      </p:grpSp>
      <p:grpSp>
        <p:nvGrpSpPr>
          <p:cNvPr id="3" name="Group 2">
            <a:extLst>
              <a:ext uri="{FF2B5EF4-FFF2-40B4-BE49-F238E27FC236}">
                <a16:creationId xmlns:a16="http://schemas.microsoft.com/office/drawing/2014/main" id="{DBAD904B-3E37-4B85-9317-C8889B0DCD3F}"/>
              </a:ext>
            </a:extLst>
          </p:cNvPr>
          <p:cNvGrpSpPr>
            <a:grpSpLocks/>
          </p:cNvGrpSpPr>
          <p:nvPr/>
        </p:nvGrpSpPr>
        <p:grpSpPr bwMode="auto">
          <a:xfrm>
            <a:off x="2895600" y="1219200"/>
            <a:ext cx="2895600" cy="1981200"/>
            <a:chOff x="1752600" y="1219200"/>
            <a:chExt cx="2895600" cy="1981200"/>
          </a:xfrm>
        </p:grpSpPr>
        <p:pic>
          <p:nvPicPr>
            <p:cNvPr id="58384" name="Picture 5">
              <a:extLst>
                <a:ext uri="{FF2B5EF4-FFF2-40B4-BE49-F238E27FC236}">
                  <a16:creationId xmlns:a16="http://schemas.microsoft.com/office/drawing/2014/main" id="{85502A0B-E378-49A4-A3CE-2917B34A3AD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33675" y="1219200"/>
              <a:ext cx="923925" cy="1295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8385" name="TextBox 6">
              <a:extLst>
                <a:ext uri="{FF2B5EF4-FFF2-40B4-BE49-F238E27FC236}">
                  <a16:creationId xmlns:a16="http://schemas.microsoft.com/office/drawing/2014/main" id="{7D70A709-D62B-4BA2-B73C-4146E21AB185}"/>
                </a:ext>
              </a:extLst>
            </p:cNvPr>
            <p:cNvSpPr txBox="1">
              <a:spLocks noChangeArrowheads="1"/>
            </p:cNvSpPr>
            <p:nvPr/>
          </p:nvSpPr>
          <p:spPr bwMode="auto">
            <a:xfrm>
              <a:off x="1752600" y="2492375"/>
              <a:ext cx="2895600"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en-US" sz="2000">
                  <a:latin typeface="Trebuchet MS" panose="020B0603020202020204" pitchFamily="34" charset="0"/>
                </a:rPr>
                <a:t>… with </a:t>
              </a:r>
              <a:r>
                <a:rPr lang="en-US" altLang="en-US" sz="2000">
                  <a:solidFill>
                    <a:srgbClr val="FF0000"/>
                  </a:solidFill>
                  <a:latin typeface="Trebuchet MS" panose="020B0603020202020204" pitchFamily="34" charset="0"/>
                </a:rPr>
                <a:t>interesting</a:t>
              </a:r>
              <a:r>
                <a:rPr lang="en-US" altLang="en-US" sz="2000">
                  <a:latin typeface="Trebuchet MS" panose="020B0603020202020204" pitchFamily="34" charset="0"/>
                </a:rPr>
                <a:t> applications…</a:t>
              </a:r>
            </a:p>
          </p:txBody>
        </p:sp>
      </p:grpSp>
      <p:grpSp>
        <p:nvGrpSpPr>
          <p:cNvPr id="4" name="Group 3">
            <a:extLst>
              <a:ext uri="{FF2B5EF4-FFF2-40B4-BE49-F238E27FC236}">
                <a16:creationId xmlns:a16="http://schemas.microsoft.com/office/drawing/2014/main" id="{DEDE7470-7D87-42EF-AABF-6A39F320CF54}"/>
              </a:ext>
            </a:extLst>
          </p:cNvPr>
          <p:cNvGrpSpPr>
            <a:grpSpLocks/>
          </p:cNvGrpSpPr>
          <p:nvPr/>
        </p:nvGrpSpPr>
        <p:grpSpPr bwMode="auto">
          <a:xfrm>
            <a:off x="5562600" y="1371600"/>
            <a:ext cx="2362200" cy="1828800"/>
            <a:chOff x="4419600" y="1371600"/>
            <a:chExt cx="2362200" cy="1828800"/>
          </a:xfrm>
        </p:grpSpPr>
        <p:pic>
          <p:nvPicPr>
            <p:cNvPr id="58382" name="Picture 7">
              <a:extLst>
                <a:ext uri="{FF2B5EF4-FFF2-40B4-BE49-F238E27FC236}">
                  <a16:creationId xmlns:a16="http://schemas.microsoft.com/office/drawing/2014/main" id="{D7379FCC-169F-45CA-B50B-8BA9521DFB3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1371600"/>
              <a:ext cx="1520825"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8383" name="TextBox 8">
              <a:extLst>
                <a:ext uri="{FF2B5EF4-FFF2-40B4-BE49-F238E27FC236}">
                  <a16:creationId xmlns:a16="http://schemas.microsoft.com/office/drawing/2014/main" id="{6434EA19-2E3B-4ED2-B1E3-A7954CF20993}"/>
                </a:ext>
              </a:extLst>
            </p:cNvPr>
            <p:cNvSpPr txBox="1">
              <a:spLocks noChangeArrowheads="1"/>
            </p:cNvSpPr>
            <p:nvPr/>
          </p:nvSpPr>
          <p:spPr bwMode="auto">
            <a:xfrm>
              <a:off x="4419600" y="2492375"/>
              <a:ext cx="2362200"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en-US" sz="2000">
                  <a:latin typeface="Trebuchet MS" panose="020B0603020202020204" pitchFamily="34" charset="0"/>
                </a:rPr>
                <a:t>… that builds on prior work…</a:t>
              </a:r>
            </a:p>
          </p:txBody>
        </p:sp>
      </p:grpSp>
      <p:grpSp>
        <p:nvGrpSpPr>
          <p:cNvPr id="6" name="Group 5">
            <a:extLst>
              <a:ext uri="{FF2B5EF4-FFF2-40B4-BE49-F238E27FC236}">
                <a16:creationId xmlns:a16="http://schemas.microsoft.com/office/drawing/2014/main" id="{AE51EDFE-8D58-468F-896D-DE85932111C8}"/>
              </a:ext>
            </a:extLst>
          </p:cNvPr>
          <p:cNvGrpSpPr>
            <a:grpSpLocks/>
          </p:cNvGrpSpPr>
          <p:nvPr/>
        </p:nvGrpSpPr>
        <p:grpSpPr bwMode="auto">
          <a:xfrm>
            <a:off x="1524000" y="3276600"/>
            <a:ext cx="5638800" cy="2286000"/>
            <a:chOff x="381000" y="3276600"/>
            <a:chExt cx="5638800" cy="2286000"/>
          </a:xfrm>
        </p:grpSpPr>
        <p:sp>
          <p:nvSpPr>
            <p:cNvPr id="12" name="Content Placeholder 2">
              <a:extLst>
                <a:ext uri="{FF2B5EF4-FFF2-40B4-BE49-F238E27FC236}">
                  <a16:creationId xmlns:a16="http://schemas.microsoft.com/office/drawing/2014/main" id="{BC11B939-1033-4EA5-A350-746E3791234E}"/>
                </a:ext>
              </a:extLst>
            </p:cNvPr>
            <p:cNvSpPr txBox="1">
              <a:spLocks/>
            </p:cNvSpPr>
            <p:nvPr/>
          </p:nvSpPr>
          <p:spPr bwMode="auto">
            <a:xfrm>
              <a:off x="381000" y="3581400"/>
              <a:ext cx="4191000" cy="1981200"/>
            </a:xfrm>
            <a:prstGeom prst="rect">
              <a:avLst/>
            </a:prstGeom>
            <a:ln/>
            <a:extLst>
              <a:ext uri="{FAA26D3D-D897-4be2-8F04-BA451C77F1D7}">
                <ma14:placeholderFlag xmlns="" xmlns:ma14="http://schemas.microsoft.com/office/mac/drawingml/2011/main" val="1"/>
              </a:ext>
            </a:extLst>
          </p:spPr>
          <p:style>
            <a:lnRef idx="2">
              <a:schemeClr val="accent2"/>
            </a:lnRef>
            <a:fillRef idx="1">
              <a:schemeClr val="lt1"/>
            </a:fillRef>
            <a:effectRef idx="0">
              <a:schemeClr val="accent2"/>
            </a:effectRef>
            <a:fontRef idx="minor">
              <a:schemeClr val="dk1"/>
            </a:fontRef>
          </p:style>
          <p:txBody>
            <a:bodyPr/>
            <a:lstStyle>
              <a:lvl1pPr marL="342900" indent="-342900" algn="l" rtl="0" eaLnBrk="0" fontAlgn="base" hangingPunct="0">
                <a:spcBef>
                  <a:spcPct val="20000"/>
                </a:spcBef>
                <a:spcAft>
                  <a:spcPct val="0"/>
                </a:spcAft>
                <a:buClr>
                  <a:srgbClr val="0046AA"/>
                </a:buClr>
                <a:buFont typeface="Wingdings" charset="0"/>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0046AA"/>
                </a:buClr>
                <a:buFont typeface="Wingdings" charset="0"/>
                <a:buChar char="l"/>
                <a:defRPr sz="2000">
                  <a:solidFill>
                    <a:schemeClr val="tx1"/>
                  </a:solidFill>
                  <a:latin typeface="+mn-lt"/>
                  <a:ea typeface="+mn-ea"/>
                  <a:cs typeface="+mn-cs"/>
                </a:defRPr>
              </a:lvl2pPr>
              <a:lvl3pPr marL="1085850" indent="-228600" algn="l" rtl="0" eaLnBrk="0" fontAlgn="base" hangingPunct="0">
                <a:spcBef>
                  <a:spcPct val="20000"/>
                </a:spcBef>
                <a:spcAft>
                  <a:spcPct val="0"/>
                </a:spcAft>
                <a:buClr>
                  <a:srgbClr val="0046AA"/>
                </a:buClr>
                <a:buFont typeface="Monotype Sorts" charset="0"/>
                <a:buChar char=""/>
                <a:defRPr>
                  <a:solidFill>
                    <a:schemeClr val="tx1"/>
                  </a:solidFill>
                  <a:latin typeface="+mn-lt"/>
                  <a:ea typeface="+mn-ea"/>
                  <a:cs typeface="+mn-cs"/>
                </a:defRPr>
              </a:lvl3pPr>
              <a:lvl4pPr marL="1428750" indent="-228600" algn="l" rtl="0" eaLnBrk="0" fontAlgn="base" hangingPunct="0">
                <a:spcBef>
                  <a:spcPct val="20000"/>
                </a:spcBef>
                <a:spcAft>
                  <a:spcPct val="0"/>
                </a:spcAft>
                <a:buClr>
                  <a:srgbClr val="0046AA"/>
                </a:buClr>
                <a:buFont typeface="Wingdings" charset="0"/>
                <a:buChar char="l"/>
                <a:defRPr sz="1600">
                  <a:solidFill>
                    <a:schemeClr val="tx1"/>
                  </a:solidFill>
                  <a:latin typeface="+mn-lt"/>
                  <a:ea typeface="+mn-ea"/>
                  <a:cs typeface="+mn-cs"/>
                </a:defRPr>
              </a:lvl4pPr>
              <a:lvl5pPr marL="1771650" indent="-228600" algn="l" rtl="0" eaLnBrk="0" fontAlgn="base" hangingPunct="0">
                <a:spcBef>
                  <a:spcPct val="20000"/>
                </a:spcBef>
                <a:spcAft>
                  <a:spcPct val="0"/>
                </a:spcAft>
                <a:buClr>
                  <a:srgbClr val="0046AA"/>
                </a:buClr>
                <a:buChar char="»"/>
                <a:defRPr sz="1600">
                  <a:solidFill>
                    <a:schemeClr val="tx1"/>
                  </a:solidFill>
                  <a:latin typeface="+mn-lt"/>
                  <a:ea typeface="+mn-ea"/>
                  <a:cs typeface="+mn-cs"/>
                </a:defRPr>
              </a:lvl5pPr>
              <a:lvl6pPr marL="2228850" indent="-228600" algn="l" rtl="0" fontAlgn="base">
                <a:spcBef>
                  <a:spcPct val="20000"/>
                </a:spcBef>
                <a:spcAft>
                  <a:spcPct val="0"/>
                </a:spcAft>
                <a:buClr>
                  <a:srgbClr val="0046AA"/>
                </a:buClr>
                <a:buChar char="»"/>
                <a:defRPr sz="1600">
                  <a:solidFill>
                    <a:schemeClr val="tx1"/>
                  </a:solidFill>
                  <a:latin typeface="+mn-lt"/>
                  <a:ea typeface="+mn-ea"/>
                  <a:cs typeface="+mn-cs"/>
                </a:defRPr>
              </a:lvl6pPr>
              <a:lvl7pPr marL="2686050" indent="-228600" algn="l" rtl="0" fontAlgn="base">
                <a:spcBef>
                  <a:spcPct val="20000"/>
                </a:spcBef>
                <a:spcAft>
                  <a:spcPct val="0"/>
                </a:spcAft>
                <a:buClr>
                  <a:srgbClr val="0046AA"/>
                </a:buClr>
                <a:buChar char="»"/>
                <a:defRPr sz="1600">
                  <a:solidFill>
                    <a:schemeClr val="tx1"/>
                  </a:solidFill>
                  <a:latin typeface="+mn-lt"/>
                  <a:ea typeface="+mn-ea"/>
                  <a:cs typeface="+mn-cs"/>
                </a:defRPr>
              </a:lvl7pPr>
              <a:lvl8pPr marL="3143250" indent="-228600" algn="l" rtl="0" fontAlgn="base">
                <a:spcBef>
                  <a:spcPct val="20000"/>
                </a:spcBef>
                <a:spcAft>
                  <a:spcPct val="0"/>
                </a:spcAft>
                <a:buClr>
                  <a:srgbClr val="0046AA"/>
                </a:buClr>
                <a:buChar char="»"/>
                <a:defRPr sz="1600">
                  <a:solidFill>
                    <a:schemeClr val="tx1"/>
                  </a:solidFill>
                  <a:latin typeface="+mn-lt"/>
                  <a:ea typeface="+mn-ea"/>
                  <a:cs typeface="+mn-cs"/>
                </a:defRPr>
              </a:lvl8pPr>
              <a:lvl9pPr marL="3600450" indent="-228600" algn="l" rtl="0" fontAlgn="base">
                <a:spcBef>
                  <a:spcPct val="20000"/>
                </a:spcBef>
                <a:spcAft>
                  <a:spcPct val="0"/>
                </a:spcAft>
                <a:buClr>
                  <a:srgbClr val="0046AA"/>
                </a:buClr>
                <a:buChar char="»"/>
                <a:defRPr sz="1600">
                  <a:solidFill>
                    <a:schemeClr val="tx1"/>
                  </a:solidFill>
                  <a:latin typeface="+mn-lt"/>
                  <a:ea typeface="+mn-ea"/>
                  <a:cs typeface="+mn-cs"/>
                </a:defRPr>
              </a:lvl9pPr>
            </a:lstStyle>
            <a:p>
              <a:pPr marL="0" indent="0">
                <a:buFont typeface="Wingdings" charset="0"/>
                <a:buNone/>
                <a:defRPr/>
              </a:pPr>
              <a:r>
                <a:rPr lang="en-US" sz="2000" dirty="0"/>
                <a:t>Two sub-parts:</a:t>
              </a:r>
            </a:p>
            <a:p>
              <a:pPr lvl="1">
                <a:defRPr/>
              </a:pPr>
              <a:r>
                <a:rPr lang="en-US" sz="1800" dirty="0"/>
                <a:t>You solved a problem</a:t>
              </a:r>
            </a:p>
            <a:p>
              <a:pPr lvl="1">
                <a:defRPr/>
              </a:pPr>
              <a:r>
                <a:rPr lang="en-US" sz="1800" dirty="0"/>
                <a:t>You used neat technological advancements to do this</a:t>
              </a:r>
              <a:endParaRPr lang="en-US" sz="1800" b="1" dirty="0"/>
            </a:p>
          </p:txBody>
        </p:sp>
        <p:sp>
          <p:nvSpPr>
            <p:cNvPr id="14" name="Bent Arrow 13">
              <a:extLst>
                <a:ext uri="{FF2B5EF4-FFF2-40B4-BE49-F238E27FC236}">
                  <a16:creationId xmlns:a16="http://schemas.microsoft.com/office/drawing/2014/main" id="{FCFD10D0-593F-42B1-AA8C-133F772F538C}"/>
                </a:ext>
              </a:extLst>
            </p:cNvPr>
            <p:cNvSpPr/>
            <p:nvPr/>
          </p:nvSpPr>
          <p:spPr bwMode="auto">
            <a:xfrm rot="10800000">
              <a:off x="4572000" y="3276600"/>
              <a:ext cx="1447800" cy="1676400"/>
            </a:xfrm>
            <a:prstGeom prst="bentArrow">
              <a:avLst/>
            </a:prstGeom>
            <a:gradFill flip="none" rotWithShape="1">
              <a:gsLst>
                <a:gs pos="0">
                  <a:srgbClr val="FFFF00"/>
                </a:gs>
                <a:gs pos="100000">
                  <a:srgbClr val="FF6600"/>
                </a:gs>
              </a:gsLst>
              <a:lin ang="0" scaled="1"/>
              <a:tileRect/>
            </a:gradFill>
            <a:ln w="9525" cap="flat" cmpd="sng" algn="ctr">
              <a:solidFill>
                <a:schemeClr val="tx1"/>
              </a:solidFill>
              <a:prstDash val="solid"/>
              <a:round/>
              <a:headEnd type="none" w="med" len="med"/>
              <a:tailEnd type="none" w="med" len="med"/>
            </a:ln>
            <a:effectLst/>
          </p:spPr>
          <p:txBody>
            <a:bodyPr/>
            <a:lstStyle/>
            <a:p>
              <a:pPr>
                <a:defRPr/>
              </a:pPr>
              <a:endParaRPr lang="en-US">
                <a:latin typeface="Arial" charset="0"/>
                <a:ea typeface="ＭＳ Ｐゴシック" charset="-128"/>
                <a:cs typeface="ＭＳ Ｐゴシック" charset="-128"/>
              </a:endParaRPr>
            </a:p>
          </p:txBody>
        </p:sp>
      </p:grpSp>
      <p:cxnSp>
        <p:nvCxnSpPr>
          <p:cNvPr id="16" name="Straight Connector 15">
            <a:extLst>
              <a:ext uri="{FF2B5EF4-FFF2-40B4-BE49-F238E27FC236}">
                <a16:creationId xmlns:a16="http://schemas.microsoft.com/office/drawing/2014/main" id="{21617212-7CA0-40AF-AD49-363838077C45}"/>
              </a:ext>
            </a:extLst>
          </p:cNvPr>
          <p:cNvCxnSpPr>
            <a:cxnSpLocks noChangeShapeType="1"/>
          </p:cNvCxnSpPr>
          <p:nvPr/>
        </p:nvCxnSpPr>
        <p:spPr bwMode="auto">
          <a:xfrm>
            <a:off x="1447800" y="5943600"/>
            <a:ext cx="6248400" cy="0"/>
          </a:xfrm>
          <a:prstGeom prst="line">
            <a:avLst/>
          </a:prstGeom>
          <a:noFill/>
          <a:ln w="25400">
            <a:solidFill>
              <a:srgbClr val="CE0000"/>
            </a:solidFill>
            <a:round/>
            <a:headEnd/>
            <a:tailEnd/>
          </a:ln>
          <a:effectLst>
            <a:outerShdw blurRad="50800" dist="38100" dir="2700000" algn="tl" rotWithShape="0">
              <a:srgbClr val="808080">
                <a:alpha val="42999"/>
              </a:srgbClr>
            </a:outerShdw>
          </a:effectLst>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3256248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818D9-1147-EE49-AF50-DC0516E17896}"/>
              </a:ext>
            </a:extLst>
          </p:cNvPr>
          <p:cNvSpPr>
            <a:spLocks noGrp="1"/>
          </p:cNvSpPr>
          <p:nvPr>
            <p:ph type="title"/>
          </p:nvPr>
        </p:nvSpPr>
        <p:spPr/>
        <p:txBody>
          <a:bodyPr/>
          <a:lstStyle/>
          <a:p>
            <a:r>
              <a:rPr lang="en-US" dirty="0"/>
              <a:t>Create an Outline</a:t>
            </a:r>
          </a:p>
        </p:txBody>
      </p:sp>
      <p:sp>
        <p:nvSpPr>
          <p:cNvPr id="3" name="Content Placeholder 2">
            <a:extLst>
              <a:ext uri="{FF2B5EF4-FFF2-40B4-BE49-F238E27FC236}">
                <a16:creationId xmlns:a16="http://schemas.microsoft.com/office/drawing/2014/main" id="{D18BA883-3334-CE4B-8522-C19558D0D29C}"/>
              </a:ext>
            </a:extLst>
          </p:cNvPr>
          <p:cNvSpPr>
            <a:spLocks noGrp="1"/>
          </p:cNvSpPr>
          <p:nvPr>
            <p:ph idx="1"/>
          </p:nvPr>
        </p:nvSpPr>
        <p:spPr/>
        <p:txBody>
          <a:bodyPr/>
          <a:lstStyle/>
          <a:p>
            <a:r>
              <a:rPr lang="en-US" sz="2000" dirty="0"/>
              <a:t>It should be more than:</a:t>
            </a:r>
          </a:p>
          <a:p>
            <a:pPr lvl="1"/>
            <a:r>
              <a:rPr lang="en-US" sz="1800" dirty="0"/>
              <a:t>Introduction</a:t>
            </a:r>
          </a:p>
          <a:p>
            <a:pPr lvl="1"/>
            <a:r>
              <a:rPr lang="en-US" sz="1800" dirty="0"/>
              <a:t>Implementation</a:t>
            </a:r>
          </a:p>
          <a:p>
            <a:pPr lvl="1"/>
            <a:r>
              <a:rPr lang="en-US" sz="1800" dirty="0"/>
              <a:t>Outcome</a:t>
            </a:r>
          </a:p>
          <a:p>
            <a:r>
              <a:rPr lang="en-US" sz="2000" dirty="0"/>
              <a:t>Write full </a:t>
            </a:r>
            <a:r>
              <a:rPr lang="en-US" sz="2000" b="1" dirty="0">
                <a:solidFill>
                  <a:srgbClr val="FF0000"/>
                </a:solidFill>
              </a:rPr>
              <a:t>sentences</a:t>
            </a:r>
            <a:r>
              <a:rPr lang="en-US" sz="2000" dirty="0"/>
              <a:t> of what you want to get across</a:t>
            </a:r>
          </a:p>
          <a:p>
            <a:pPr lvl="1"/>
            <a:r>
              <a:rPr lang="en-US" sz="1800" dirty="0"/>
              <a:t>Intro: I worked on project X that fulfilled need Y</a:t>
            </a:r>
          </a:p>
          <a:p>
            <a:pPr lvl="2"/>
            <a:r>
              <a:rPr lang="en-US" sz="1600" dirty="0"/>
              <a:t> The project was challenging because it had to scale to a million users</a:t>
            </a:r>
          </a:p>
          <a:p>
            <a:pPr lvl="2"/>
            <a:r>
              <a:rPr lang="en-US" sz="1600" dirty="0"/>
              <a:t> Existing tools A, B, C are available to tackle the problem</a:t>
            </a:r>
          </a:p>
          <a:p>
            <a:pPr lvl="1"/>
            <a:r>
              <a:rPr lang="en-US" sz="1800" dirty="0"/>
              <a:t>Implementation: I used tool B to implement project X</a:t>
            </a:r>
          </a:p>
          <a:p>
            <a:pPr lvl="2"/>
            <a:r>
              <a:rPr lang="en-US" sz="1600" dirty="0"/>
              <a:t> Tool B was chosen over A and C because it is more scalable </a:t>
            </a:r>
          </a:p>
          <a:p>
            <a:pPr lvl="2"/>
            <a:r>
              <a:rPr lang="en-US" sz="1600" dirty="0"/>
              <a:t> I designed the system on the cloud to scale dynamically (diagram)</a:t>
            </a:r>
          </a:p>
          <a:p>
            <a:pPr lvl="2"/>
            <a:r>
              <a:rPr lang="en-US" sz="1600" dirty="0"/>
              <a:t> While coding, I found these difficulties with scaling and solved it by…</a:t>
            </a:r>
          </a:p>
          <a:p>
            <a:pPr lvl="1"/>
            <a:r>
              <a:rPr lang="en-US" sz="1800" dirty="0"/>
              <a:t>Outcome: Project X fulfilled need Y and more</a:t>
            </a:r>
          </a:p>
          <a:p>
            <a:r>
              <a:rPr lang="en-US" sz="2000" dirty="0"/>
              <a:t>Putting the sentences together should form a </a:t>
            </a:r>
            <a:r>
              <a:rPr lang="en-US" sz="2000" b="1" dirty="0">
                <a:solidFill>
                  <a:srgbClr val="FF0000"/>
                </a:solidFill>
              </a:rPr>
              <a:t>story</a:t>
            </a:r>
          </a:p>
        </p:txBody>
      </p:sp>
    </p:spTree>
    <p:extLst>
      <p:ext uri="{BB962C8B-B14F-4D97-AF65-F5344CB8AC3E}">
        <p14:creationId xmlns:p14="http://schemas.microsoft.com/office/powerpoint/2010/main" val="3390516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6304B-38B2-4E00-9A90-90E3FD8A91D1}"/>
              </a:ext>
            </a:extLst>
          </p:cNvPr>
          <p:cNvSpPr>
            <a:spLocks noGrp="1"/>
          </p:cNvSpPr>
          <p:nvPr>
            <p:ph type="title"/>
          </p:nvPr>
        </p:nvSpPr>
        <p:spPr/>
        <p:txBody>
          <a:bodyPr/>
          <a:lstStyle/>
          <a:p>
            <a:r>
              <a:rPr lang="en-US" altLang="en-US" dirty="0">
                <a:latin typeface="Trebuchet MS" panose="020B0603020202020204" pitchFamily="34" charset="0"/>
              </a:rPr>
              <a:t>Create Slides</a:t>
            </a:r>
            <a:endParaRPr lang="en-US" dirty="0"/>
          </a:p>
        </p:txBody>
      </p:sp>
      <p:sp>
        <p:nvSpPr>
          <p:cNvPr id="3" name="Content Placeholder 2">
            <a:extLst>
              <a:ext uri="{FF2B5EF4-FFF2-40B4-BE49-F238E27FC236}">
                <a16:creationId xmlns:a16="http://schemas.microsoft.com/office/drawing/2014/main" id="{D28E3C6E-7CCA-4700-9B60-8118D0932F06}"/>
              </a:ext>
            </a:extLst>
          </p:cNvPr>
          <p:cNvSpPr>
            <a:spLocks noGrp="1"/>
          </p:cNvSpPr>
          <p:nvPr>
            <p:ph idx="1"/>
          </p:nvPr>
        </p:nvSpPr>
        <p:spPr>
          <a:xfrm>
            <a:off x="685800" y="1371600"/>
            <a:ext cx="7924800" cy="4724400"/>
          </a:xfrm>
        </p:spPr>
        <p:txBody>
          <a:bodyPr/>
          <a:lstStyle/>
          <a:p>
            <a:r>
              <a:rPr lang="en-US" dirty="0"/>
              <a:t>With a good outline, creating slides is </a:t>
            </a:r>
            <a:r>
              <a:rPr lang="en-US" dirty="0" err="1"/>
              <a:t>straighforward</a:t>
            </a:r>
            <a:endParaRPr lang="en-US" dirty="0"/>
          </a:p>
          <a:p>
            <a:endParaRPr lang="en-US" dirty="0"/>
          </a:p>
          <a:p>
            <a:pPr marL="457200" indent="-457200">
              <a:buFont typeface="+mj-lt"/>
              <a:buAutoNum type="arabicPeriod"/>
            </a:pPr>
            <a:r>
              <a:rPr lang="en-US" dirty="0"/>
              <a:t>Title the slide based on the outline bullet point</a:t>
            </a:r>
          </a:p>
          <a:p>
            <a:pPr marL="457200" indent="-457200">
              <a:buFont typeface="+mj-lt"/>
              <a:buAutoNum type="arabicPeriod"/>
            </a:pPr>
            <a:endParaRPr lang="en-US" dirty="0"/>
          </a:p>
          <a:p>
            <a:pPr marL="457200" indent="-457200">
              <a:buFont typeface="+mj-lt"/>
              <a:buAutoNum type="arabicPeriod"/>
            </a:pPr>
            <a:r>
              <a:rPr lang="en-US" dirty="0"/>
              <a:t>Add slide content with focus on that title</a:t>
            </a:r>
          </a:p>
          <a:p>
            <a:pPr marL="457200" indent="-457200">
              <a:buFont typeface="+mj-lt"/>
              <a:buAutoNum type="arabicPeriod"/>
            </a:pPr>
            <a:endParaRPr lang="en-US" dirty="0"/>
          </a:p>
          <a:p>
            <a:pPr marL="457200" indent="-457200">
              <a:buFont typeface="+mj-lt"/>
              <a:buAutoNum type="arabicPeriod"/>
            </a:pPr>
            <a:r>
              <a:rPr lang="en-US" dirty="0"/>
              <a:t>Add figures in support of content</a:t>
            </a:r>
          </a:p>
          <a:p>
            <a:endParaRPr lang="en-US" dirty="0"/>
          </a:p>
          <a:p>
            <a:endParaRPr lang="en-US" dirty="0"/>
          </a:p>
        </p:txBody>
      </p:sp>
    </p:spTree>
    <p:extLst>
      <p:ext uri="{BB962C8B-B14F-4D97-AF65-F5344CB8AC3E}">
        <p14:creationId xmlns:p14="http://schemas.microsoft.com/office/powerpoint/2010/main" val="479621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92832-3F40-4B76-89AD-07FAD9F71838}"/>
              </a:ext>
            </a:extLst>
          </p:cNvPr>
          <p:cNvSpPr>
            <a:spLocks noGrp="1"/>
          </p:cNvSpPr>
          <p:nvPr>
            <p:ph type="title"/>
          </p:nvPr>
        </p:nvSpPr>
        <p:spPr/>
        <p:txBody>
          <a:bodyPr/>
          <a:lstStyle/>
          <a:p>
            <a:r>
              <a:rPr lang="en-US" dirty="0"/>
              <a:t>How to give a good presentation</a:t>
            </a:r>
          </a:p>
        </p:txBody>
      </p:sp>
      <p:sp>
        <p:nvSpPr>
          <p:cNvPr id="3" name="Content Placeholder 2">
            <a:extLst>
              <a:ext uri="{FF2B5EF4-FFF2-40B4-BE49-F238E27FC236}">
                <a16:creationId xmlns:a16="http://schemas.microsoft.com/office/drawing/2014/main" id="{748334AF-32F2-41A3-BD9E-36A3029280A5}"/>
              </a:ext>
            </a:extLst>
          </p:cNvPr>
          <p:cNvSpPr>
            <a:spLocks noGrp="1"/>
          </p:cNvSpPr>
          <p:nvPr>
            <p:ph idx="1"/>
          </p:nvPr>
        </p:nvSpPr>
        <p:spPr/>
        <p:txBody>
          <a:bodyPr/>
          <a:lstStyle/>
          <a:p>
            <a:pPr marL="457200" indent="-457200">
              <a:buFont typeface="+mj-lt"/>
              <a:buAutoNum type="arabicPeriod"/>
            </a:pPr>
            <a:r>
              <a:rPr lang="en-US" dirty="0">
                <a:solidFill>
                  <a:schemeClr val="bg2">
                    <a:lumMod val="60000"/>
                    <a:lumOff val="40000"/>
                  </a:schemeClr>
                </a:solidFill>
              </a:rPr>
              <a:t>Decide on content of value to audience</a:t>
            </a:r>
          </a:p>
          <a:p>
            <a:pPr marL="457200" indent="-457200">
              <a:buFont typeface="+mj-lt"/>
              <a:buAutoNum type="arabicPeriod"/>
            </a:pPr>
            <a:endParaRPr lang="en-US" dirty="0"/>
          </a:p>
          <a:p>
            <a:pPr marL="457200" indent="-457200">
              <a:buFont typeface="+mj-lt"/>
              <a:buAutoNum type="arabicPeriod"/>
            </a:pPr>
            <a:r>
              <a:rPr lang="en-US" dirty="0">
                <a:solidFill>
                  <a:schemeClr val="bg2">
                    <a:lumMod val="60000"/>
                    <a:lumOff val="40000"/>
                  </a:schemeClr>
                </a:solidFill>
              </a:rPr>
              <a:t>Organize your thoughts (and slides)</a:t>
            </a:r>
          </a:p>
          <a:p>
            <a:pPr marL="457200" indent="-457200">
              <a:buFont typeface="+mj-lt"/>
              <a:buAutoNum type="arabicPeriod"/>
            </a:pPr>
            <a:endParaRPr lang="en-US" dirty="0">
              <a:solidFill>
                <a:schemeClr val="bg2">
                  <a:lumMod val="60000"/>
                  <a:lumOff val="40000"/>
                </a:schemeClr>
              </a:solidFill>
            </a:endParaRPr>
          </a:p>
          <a:p>
            <a:pPr marL="457200" indent="-457200">
              <a:buFont typeface="+mj-lt"/>
              <a:buAutoNum type="arabicPeriod"/>
            </a:pPr>
            <a:r>
              <a:rPr lang="en-US" dirty="0"/>
              <a:t>Practice your delivery</a:t>
            </a:r>
          </a:p>
        </p:txBody>
      </p:sp>
    </p:spTree>
    <p:extLst>
      <p:ext uri="{BB962C8B-B14F-4D97-AF65-F5344CB8AC3E}">
        <p14:creationId xmlns:p14="http://schemas.microsoft.com/office/powerpoint/2010/main" val="823893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a:extLst>
              <a:ext uri="{FF2B5EF4-FFF2-40B4-BE49-F238E27FC236}">
                <a16:creationId xmlns:a16="http://schemas.microsoft.com/office/drawing/2014/main" id="{01FF18D5-CDC4-4EAD-AD6F-722F1323D702}"/>
              </a:ext>
            </a:extLst>
          </p:cNvPr>
          <p:cNvSpPr>
            <a:spLocks noGrp="1"/>
          </p:cNvSpPr>
          <p:nvPr>
            <p:ph type="title"/>
          </p:nvPr>
        </p:nvSpPr>
        <p:spPr/>
        <p:txBody>
          <a:bodyPr/>
          <a:lstStyle/>
          <a:p>
            <a:r>
              <a:rPr lang="en-US" altLang="en-US" dirty="0"/>
              <a:t>Practice, Practice, Practice</a:t>
            </a:r>
          </a:p>
        </p:txBody>
      </p:sp>
      <p:sp>
        <p:nvSpPr>
          <p:cNvPr id="3" name="Content Placeholder 2">
            <a:extLst>
              <a:ext uri="{FF2B5EF4-FFF2-40B4-BE49-F238E27FC236}">
                <a16:creationId xmlns:a16="http://schemas.microsoft.com/office/drawing/2014/main" id="{B6ACB648-AD65-4FE8-908D-BA381DAFAE62}"/>
              </a:ext>
            </a:extLst>
          </p:cNvPr>
          <p:cNvSpPr>
            <a:spLocks noGrp="1"/>
          </p:cNvSpPr>
          <p:nvPr>
            <p:ph idx="1"/>
          </p:nvPr>
        </p:nvSpPr>
        <p:spPr>
          <a:xfrm>
            <a:off x="457200" y="1600200"/>
            <a:ext cx="6629400" cy="4724400"/>
          </a:xfrm>
        </p:spPr>
        <p:txBody>
          <a:bodyPr/>
          <a:lstStyle/>
          <a:p>
            <a:r>
              <a:rPr lang="en-US" altLang="en-US" sz="2000" dirty="0"/>
              <a:t>Practice makes better</a:t>
            </a:r>
          </a:p>
          <a:p>
            <a:pPr lvl="1"/>
            <a:r>
              <a:rPr lang="en-US" altLang="en-US" sz="1800" i="1" dirty="0"/>
              <a:t>Alone</a:t>
            </a:r>
            <a:r>
              <a:rPr lang="en-US" altLang="en-US" sz="1800" dirty="0"/>
              <a:t>:  Work on your “script”.  Try recording yourself!</a:t>
            </a:r>
          </a:p>
          <a:p>
            <a:pPr lvl="1"/>
            <a:r>
              <a:rPr lang="en-US" altLang="en-US" sz="1800" i="1" dirty="0"/>
              <a:t>Peer group</a:t>
            </a:r>
            <a:r>
              <a:rPr lang="en-US" altLang="en-US" sz="1800" dirty="0"/>
              <a:t>:  Get used to other people being around</a:t>
            </a:r>
          </a:p>
          <a:p>
            <a:pPr lvl="1"/>
            <a:r>
              <a:rPr lang="en-US" altLang="en-US" sz="1800" i="1" dirty="0"/>
              <a:t>Broader population</a:t>
            </a:r>
            <a:r>
              <a:rPr lang="en-US" altLang="en-US" sz="1800" dirty="0"/>
              <a:t>:  Assess outsider comprehensibility</a:t>
            </a:r>
          </a:p>
          <a:p>
            <a:endParaRPr lang="en-US" altLang="en-US" sz="2000" dirty="0"/>
          </a:p>
          <a:p>
            <a:pPr lvl="1"/>
            <a:endParaRPr lang="en-US" altLang="en-US" sz="1800" dirty="0"/>
          </a:p>
          <a:p>
            <a:pPr lvl="1"/>
            <a:endParaRPr lang="en-US" altLang="en-US" sz="1800" dirty="0"/>
          </a:p>
        </p:txBody>
      </p:sp>
      <p:pic>
        <p:nvPicPr>
          <p:cNvPr id="8" name="Picture 4" descr="clem">
            <a:extLst>
              <a:ext uri="{FF2B5EF4-FFF2-40B4-BE49-F238E27FC236}">
                <a16:creationId xmlns:a16="http://schemas.microsoft.com/office/drawing/2014/main" id="{B2E34537-37AF-45E4-9A8B-D6EE4060F1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5900" y="3505201"/>
            <a:ext cx="1790700" cy="2428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AutoShape 5">
            <a:extLst>
              <a:ext uri="{FF2B5EF4-FFF2-40B4-BE49-F238E27FC236}">
                <a16:creationId xmlns:a16="http://schemas.microsoft.com/office/drawing/2014/main" id="{17152966-4F3F-4E1A-8F61-A6DDB07C39E5}"/>
              </a:ext>
            </a:extLst>
          </p:cNvPr>
          <p:cNvSpPr>
            <a:spLocks noChangeArrowheads="1"/>
          </p:cNvSpPr>
          <p:nvPr/>
        </p:nvSpPr>
        <p:spPr bwMode="auto">
          <a:xfrm>
            <a:off x="1143000" y="3494218"/>
            <a:ext cx="3752850" cy="1534982"/>
          </a:xfrm>
          <a:prstGeom prst="wedgeRoundRectCallout">
            <a:avLst>
              <a:gd name="adj1" fmla="val 76588"/>
              <a:gd name="adj2" fmla="val -18478"/>
              <a:gd name="adj3" fmla="val 16667"/>
            </a:avLst>
          </a:prstGeom>
          <a:solidFill>
            <a:srgbClr val="CCFFFF"/>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Black" panose="020B0A04020102020204" pitchFamily="34" charset="0"/>
              </a:defRPr>
            </a:lvl1pPr>
            <a:lvl2pPr marL="742950" indent="-285750">
              <a:defRPr>
                <a:solidFill>
                  <a:schemeClr val="tx1"/>
                </a:solidFill>
                <a:latin typeface="Arial Black" panose="020B0A04020102020204" pitchFamily="34" charset="0"/>
              </a:defRPr>
            </a:lvl2pPr>
            <a:lvl3pPr marL="1143000" indent="-228600">
              <a:defRPr>
                <a:solidFill>
                  <a:schemeClr val="tx1"/>
                </a:solidFill>
                <a:latin typeface="Arial Black" panose="020B0A04020102020204" pitchFamily="34" charset="0"/>
              </a:defRPr>
            </a:lvl3pPr>
            <a:lvl4pPr marL="1600200" indent="-228600">
              <a:defRPr>
                <a:solidFill>
                  <a:schemeClr val="tx1"/>
                </a:solidFill>
                <a:latin typeface="Arial Black" panose="020B0A04020102020204" pitchFamily="34" charset="0"/>
              </a:defRPr>
            </a:lvl4pPr>
            <a:lvl5pPr marL="2057400" indent="-228600">
              <a:defRPr>
                <a:solidFill>
                  <a:schemeClr val="tx1"/>
                </a:solidFill>
                <a:latin typeface="Arial Black" panose="020B0A04020102020204" pitchFamily="34" charset="0"/>
              </a:defRPr>
            </a:lvl5pPr>
            <a:lvl6pPr marL="2514600" indent="-228600" eaLnBrk="0" fontAlgn="base" hangingPunct="0">
              <a:spcBef>
                <a:spcPct val="0"/>
              </a:spcBef>
              <a:spcAft>
                <a:spcPct val="0"/>
              </a:spcAft>
              <a:defRPr>
                <a:solidFill>
                  <a:schemeClr val="tx1"/>
                </a:solidFill>
                <a:latin typeface="Arial Black" panose="020B0A04020102020204" pitchFamily="34" charset="0"/>
              </a:defRPr>
            </a:lvl6pPr>
            <a:lvl7pPr marL="2971800" indent="-228600" eaLnBrk="0" fontAlgn="base" hangingPunct="0">
              <a:spcBef>
                <a:spcPct val="0"/>
              </a:spcBef>
              <a:spcAft>
                <a:spcPct val="0"/>
              </a:spcAft>
              <a:defRPr>
                <a:solidFill>
                  <a:schemeClr val="tx1"/>
                </a:solidFill>
                <a:latin typeface="Arial Black" panose="020B0A04020102020204" pitchFamily="34" charset="0"/>
              </a:defRPr>
            </a:lvl7pPr>
            <a:lvl8pPr marL="3429000" indent="-228600" eaLnBrk="0" fontAlgn="base" hangingPunct="0">
              <a:spcBef>
                <a:spcPct val="0"/>
              </a:spcBef>
              <a:spcAft>
                <a:spcPct val="0"/>
              </a:spcAft>
              <a:defRPr>
                <a:solidFill>
                  <a:schemeClr val="tx1"/>
                </a:solidFill>
                <a:latin typeface="Arial Black" panose="020B0A04020102020204" pitchFamily="34" charset="0"/>
              </a:defRPr>
            </a:lvl8pPr>
            <a:lvl9pPr marL="3886200" indent="-228600" eaLnBrk="0" fontAlgn="base" hangingPunct="0">
              <a:spcBef>
                <a:spcPct val="0"/>
              </a:spcBef>
              <a:spcAft>
                <a:spcPct val="0"/>
              </a:spcAft>
              <a:defRPr>
                <a:solidFill>
                  <a:schemeClr val="tx1"/>
                </a:solidFill>
                <a:latin typeface="Arial Black" panose="020B0A04020102020204" pitchFamily="34" charset="0"/>
              </a:defRPr>
            </a:lvl9pPr>
          </a:lstStyle>
          <a:p>
            <a:pPr algn="ctr"/>
            <a:r>
              <a:rPr lang="en-US" altLang="en-US" sz="2000" dirty="0">
                <a:latin typeface="+mn-lt"/>
                <a:ea typeface="+mn-ea"/>
              </a:rPr>
              <a:t>It takes three weeks to prepare a good ad-lib speech</a:t>
            </a:r>
          </a:p>
          <a:p>
            <a:pPr algn="ctr"/>
            <a:r>
              <a:rPr lang="en-US" altLang="en-US" sz="2000" i="1" dirty="0">
                <a:latin typeface="+mn-lt"/>
                <a:ea typeface="+mn-ea"/>
              </a:rPr>
              <a:t>- Mark Twain</a:t>
            </a:r>
          </a:p>
        </p:txBody>
      </p:sp>
    </p:spTree>
    <p:extLst>
      <p:ext uri="{BB962C8B-B14F-4D97-AF65-F5344CB8AC3E}">
        <p14:creationId xmlns:p14="http://schemas.microsoft.com/office/powerpoint/2010/main" val="1368892248"/>
      </p:ext>
    </p:extLst>
  </p:cSld>
  <p:clrMapOvr>
    <a:masterClrMapping/>
  </p:clrMapOvr>
</p:sld>
</file>

<file path=ppt/theme/theme1.xml><?xml version="1.0" encoding="utf-8"?>
<a:theme xmlns:a="http://schemas.openxmlformats.org/drawingml/2006/main" name="pitt_template">
  <a:themeElements>
    <a:clrScheme name="">
      <a:dk1>
        <a:srgbClr val="000000"/>
      </a:dk1>
      <a:lt1>
        <a:srgbClr val="FFFFFF"/>
      </a:lt1>
      <a:dk2>
        <a:srgbClr val="000000"/>
      </a:dk2>
      <a:lt2>
        <a:srgbClr val="808080"/>
      </a:lt2>
      <a:accent1>
        <a:srgbClr val="FFFFFF"/>
      </a:accent1>
      <a:accent2>
        <a:srgbClr val="CE0202"/>
      </a:accent2>
      <a:accent3>
        <a:srgbClr val="FFFFFF"/>
      </a:accent3>
      <a:accent4>
        <a:srgbClr val="000000"/>
      </a:accent4>
      <a:accent5>
        <a:srgbClr val="FFFFFF"/>
      </a:accent5>
      <a:accent6>
        <a:srgbClr val="BA0202"/>
      </a:accent6>
      <a:hlink>
        <a:srgbClr val="363099"/>
      </a:hlink>
      <a:folHlink>
        <a:srgbClr val="00A60D"/>
      </a:folHlink>
    </a:clrScheme>
    <a:fontScheme name="pitt_template">
      <a:majorFont>
        <a:latin typeface="Trebuchet MS"/>
        <a:ea typeface="Osaka"/>
        <a:cs typeface="Osaka"/>
      </a:majorFont>
      <a:minorFont>
        <a:latin typeface="Trebuchet MS"/>
        <a:ea typeface="Osaka"/>
        <a:cs typeface="Osak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pitt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itt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itt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itt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itt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itt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itt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itt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itt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itt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itt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itt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3.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4.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5.xml><?xml version="1.0" encoding="utf-8"?>
<a:theme xmlns:a="http://schemas.openxmlformats.org/drawingml/2006/main"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pitt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themeOverride>
</file>

<file path=docProps/app.xml><?xml version="1.0" encoding="utf-8"?>
<Properties xmlns="http://schemas.openxmlformats.org/officeDocument/2006/extended-properties" xmlns:vt="http://schemas.openxmlformats.org/officeDocument/2006/docPropsVTypes">
  <Template>Tiger OS X:Users:adamlee:Desktop:pitt_template.pot</Template>
  <TotalTime>6324</TotalTime>
  <Words>1414</Words>
  <Application>Microsoft Macintosh PowerPoint</Application>
  <PresentationFormat>On-screen Show (4:3)</PresentationFormat>
  <Paragraphs>220</Paragraphs>
  <Slides>30</Slides>
  <Notes>3</Notes>
  <HiddenSlides>0</HiddenSlides>
  <MMClips>0</MMClips>
  <ScaleCrop>false</ScaleCrop>
  <HeadingPairs>
    <vt:vector size="6" baseType="variant">
      <vt:variant>
        <vt:lpstr>Fonts Used</vt:lpstr>
      </vt:variant>
      <vt:variant>
        <vt:i4>16</vt:i4>
      </vt:variant>
      <vt:variant>
        <vt:lpstr>Theme</vt:lpstr>
      </vt:variant>
      <vt:variant>
        <vt:i4>5</vt:i4>
      </vt:variant>
      <vt:variant>
        <vt:lpstr>Slide Titles</vt:lpstr>
      </vt:variant>
      <vt:variant>
        <vt:i4>30</vt:i4>
      </vt:variant>
    </vt:vector>
  </HeadingPairs>
  <TitlesOfParts>
    <vt:vector size="51" baseType="lpstr">
      <vt:lpstr>Hiragino Kaku Gothic ProN W6</vt:lpstr>
      <vt:lpstr>Raleway</vt:lpstr>
      <vt:lpstr>Arial</vt:lpstr>
      <vt:lpstr>Calibri</vt:lpstr>
      <vt:lpstr>Century Gothic</vt:lpstr>
      <vt:lpstr>Century Schoolbook</vt:lpstr>
      <vt:lpstr>Consolas</vt:lpstr>
      <vt:lpstr>Franklin Gothic Book</vt:lpstr>
      <vt:lpstr>Georgia</vt:lpstr>
      <vt:lpstr>Monotype Sorts</vt:lpstr>
      <vt:lpstr>Source Sans Pro</vt:lpstr>
      <vt:lpstr>Times New Roman</vt:lpstr>
      <vt:lpstr>Trebuchet MS</vt:lpstr>
      <vt:lpstr>Wingdings</vt:lpstr>
      <vt:lpstr>Wingdings 2</vt:lpstr>
      <vt:lpstr>Wingdings 3</vt:lpstr>
      <vt:lpstr>pitt_template</vt:lpstr>
      <vt:lpstr>View</vt:lpstr>
      <vt:lpstr>Slice</vt:lpstr>
      <vt:lpstr>Crop</vt:lpstr>
      <vt:lpstr>Plum</vt:lpstr>
      <vt:lpstr>Giving a Presentation</vt:lpstr>
      <vt:lpstr>How to give a good presentation</vt:lpstr>
      <vt:lpstr>Decide content based on audience and time </vt:lpstr>
      <vt:lpstr>How to give a good presentation</vt:lpstr>
      <vt:lpstr>How should I organize my thoughts?</vt:lpstr>
      <vt:lpstr>Create an Outline</vt:lpstr>
      <vt:lpstr>Create Slides</vt:lpstr>
      <vt:lpstr>How to give a good presentation</vt:lpstr>
      <vt:lpstr>Practice, Practice, Practice</vt:lpstr>
      <vt:lpstr>It’s not just what you say, but how you say it</vt:lpstr>
      <vt:lpstr>Make your delivery engaging</vt:lpstr>
      <vt:lpstr>Pitfalls you want to avoid</vt:lpstr>
      <vt:lpstr>Pitfall 1: Admire my beautiful slide</vt:lpstr>
      <vt:lpstr>A slide is not abstract art</vt:lpstr>
      <vt:lpstr>Pitfall 2: Look at my amazing code</vt:lpstr>
      <vt:lpstr>Nobody wants to read your code</vt:lpstr>
      <vt:lpstr>Towers of Hanoi: Recursive Solution</vt:lpstr>
      <vt:lpstr>Towers of Hanoi: Recursive Solution</vt:lpstr>
      <vt:lpstr>Pitfall 3: I am a math whiz</vt:lpstr>
      <vt:lpstr>Well guess what.  Many are not.</vt:lpstr>
      <vt:lpstr>Pitfall 4: Just read my text</vt:lpstr>
      <vt:lpstr>Then why am I listening to you?</vt:lpstr>
      <vt:lpstr>Pitfall 5: Use figure but don’t explain</vt:lpstr>
      <vt:lpstr>A picture is worth a thousand words But only if you explain it!</vt:lpstr>
      <vt:lpstr>Pitfall 6: Acronyms and jargons makes me look smart!</vt:lpstr>
      <vt:lpstr>Let’s Critique some Real Slides</vt:lpstr>
      <vt:lpstr>API With Purchase Document</vt:lpstr>
      <vt:lpstr>Projects</vt:lpstr>
      <vt:lpstr>PowerPoint Presentation</vt:lpstr>
      <vt:lpstr>Project Overview</vt:lpstr>
    </vt:vector>
  </TitlesOfParts>
  <Company>Adam Lee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Discrete Structures for Computer Science</dc:title>
  <dc:creator>Adam Lee</dc:creator>
  <cp:lastModifiedBy>Wonsun Ahn</cp:lastModifiedBy>
  <cp:revision>363</cp:revision>
  <cp:lastPrinted>2008-08-24T01:10:54Z</cp:lastPrinted>
  <dcterms:created xsi:type="dcterms:W3CDTF">2009-12-30T18:37:25Z</dcterms:created>
  <dcterms:modified xsi:type="dcterms:W3CDTF">2021-09-03T16:33:34Z</dcterms:modified>
</cp:coreProperties>
</file>